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56" r:id="rId5"/>
    <p:sldId id="257" r:id="rId6"/>
    <p:sldId id="258" r:id="rId7"/>
    <p:sldId id="261" r:id="rId8"/>
    <p:sldId id="262" r:id="rId9"/>
    <p:sldId id="259" r:id="rId10"/>
    <p:sldId id="260" r:id="rId11"/>
  </p:sldIdLst>
  <p:sldSz cx="12192000" cy="6858000"/>
  <p:notesSz cx="6858000" cy="9144000"/>
  <p:defaultTextStyle>
    <a:defPPr rtl="0">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DC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B25357-AE5D-4EB7-B2E7-820432517BC2}" v="572" dt="2023-05-17T18:59:45.314"/>
    <p1510:client id="{4C794660-56F1-689C-4E3F-4BDF0B27DA9D}" v="1161" dt="2023-05-17T18:43:20.507"/>
  </p1510:revLst>
</p1510:revInfo>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7D1A5C42-4636-4A6A-9001-CA7CD97B0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a:p>
        </p:txBody>
      </p:sp>
      <p:sp>
        <p:nvSpPr>
          <p:cNvPr id="3" name="Marcador de posición de fecha 2">
            <a:extLst>
              <a:ext uri="{FF2B5EF4-FFF2-40B4-BE49-F238E27FC236}">
                <a16:creationId xmlns:a16="http://schemas.microsoft.com/office/drawing/2014/main" id="{9CC57720-6EA2-4C0E-AB19-0A22BCDB83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DA3D520C-6B45-4168-8835-1CF1E0F208E4}" type="datetime1">
              <a:rPr lang="es-MX" smtClean="0"/>
              <a:t>17/05/2023</a:t>
            </a:fld>
            <a:endParaRPr lang="es-MX"/>
          </a:p>
        </p:txBody>
      </p:sp>
      <p:sp>
        <p:nvSpPr>
          <p:cNvPr id="4" name="Marcador de posición de pie de página 3">
            <a:extLst>
              <a:ext uri="{FF2B5EF4-FFF2-40B4-BE49-F238E27FC236}">
                <a16:creationId xmlns:a16="http://schemas.microsoft.com/office/drawing/2014/main" id="{E34AC616-D2D2-4742-9683-2A537932A1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a:p>
        </p:txBody>
      </p:sp>
      <p:sp>
        <p:nvSpPr>
          <p:cNvPr id="5" name="Marcador de número de diapositiva 4">
            <a:extLst>
              <a:ext uri="{FF2B5EF4-FFF2-40B4-BE49-F238E27FC236}">
                <a16:creationId xmlns:a16="http://schemas.microsoft.com/office/drawing/2014/main" id="{6A7EE012-E187-4EEE-9C2F-2125BF40862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481155F-8354-4019-9356-1A95703B072D}" type="slidenum">
              <a:rPr lang="es-MX" smtClean="0"/>
              <a:t>‹Nº›</a:t>
            </a:fld>
            <a:endParaRPr lang="es-MX"/>
          </a:p>
        </p:txBody>
      </p:sp>
    </p:spTree>
    <p:extLst>
      <p:ext uri="{BB962C8B-B14F-4D97-AF65-F5344CB8AC3E}">
        <p14:creationId xmlns:p14="http://schemas.microsoft.com/office/powerpoint/2010/main" val="259460597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noProof="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AAF28F-8A55-4461-868D-D2447B0A9F2D}" type="datetime1">
              <a:rPr lang="es-MX" smtClean="0"/>
              <a:pPr/>
              <a:t>17/05/2023</a:t>
            </a:fld>
            <a:endParaRPr lang="es-MX"/>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MX"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noProof="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071D96E-4CA2-485E-9EE5-CEB7143ACC3B}" type="slidenum">
              <a:rPr lang="es-MX" noProof="0" smtClean="0"/>
              <a:t>‹Nº›</a:t>
            </a:fld>
            <a:endParaRPr lang="es-MX" noProof="0"/>
          </a:p>
        </p:txBody>
      </p:sp>
    </p:spTree>
    <p:extLst>
      <p:ext uri="{BB962C8B-B14F-4D97-AF65-F5344CB8AC3E}">
        <p14:creationId xmlns:p14="http://schemas.microsoft.com/office/powerpoint/2010/main" val="351118507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5071D96E-4CA2-485E-9EE5-CEB7143ACC3B}" type="slidenum">
              <a:rPr lang="es-MX" smtClean="0"/>
              <a:t>1</a:t>
            </a:fld>
            <a:endParaRPr lang="es-MX"/>
          </a:p>
        </p:txBody>
      </p:sp>
    </p:spTree>
    <p:extLst>
      <p:ext uri="{BB962C8B-B14F-4D97-AF65-F5344CB8AC3E}">
        <p14:creationId xmlns:p14="http://schemas.microsoft.com/office/powerpoint/2010/main" val="7660921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5071D96E-4CA2-485E-9EE5-CEB7143ACC3B}" type="slidenum">
              <a:rPr lang="es-MX" smtClean="0"/>
              <a:t>2</a:t>
            </a:fld>
            <a:endParaRPr lang="es-MX"/>
          </a:p>
        </p:txBody>
      </p:sp>
    </p:spTree>
    <p:extLst>
      <p:ext uri="{BB962C8B-B14F-4D97-AF65-F5344CB8AC3E}">
        <p14:creationId xmlns:p14="http://schemas.microsoft.com/office/powerpoint/2010/main" val="3751365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5071D96E-4CA2-485E-9EE5-CEB7143ACC3B}" type="slidenum">
              <a:rPr lang="es-MX" smtClean="0"/>
              <a:t>3</a:t>
            </a:fld>
            <a:endParaRPr lang="es-MX"/>
          </a:p>
        </p:txBody>
      </p:sp>
    </p:spTree>
    <p:extLst>
      <p:ext uri="{BB962C8B-B14F-4D97-AF65-F5344CB8AC3E}">
        <p14:creationId xmlns:p14="http://schemas.microsoft.com/office/powerpoint/2010/main" val="10781461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5071D96E-4CA2-485E-9EE5-CEB7143ACC3B}" type="slidenum">
              <a:rPr lang="es-MX" smtClean="0"/>
              <a:t>4</a:t>
            </a:fld>
            <a:endParaRPr lang="es-MX"/>
          </a:p>
        </p:txBody>
      </p:sp>
    </p:spTree>
    <p:extLst>
      <p:ext uri="{BB962C8B-B14F-4D97-AF65-F5344CB8AC3E}">
        <p14:creationId xmlns:p14="http://schemas.microsoft.com/office/powerpoint/2010/main" val="1686897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5071D96E-4CA2-485E-9EE5-CEB7143ACC3B}" type="slidenum">
              <a:rPr lang="es-MX" smtClean="0"/>
              <a:t>5</a:t>
            </a:fld>
            <a:endParaRPr lang="es-MX"/>
          </a:p>
        </p:txBody>
      </p:sp>
    </p:spTree>
    <p:extLst>
      <p:ext uri="{BB962C8B-B14F-4D97-AF65-F5344CB8AC3E}">
        <p14:creationId xmlns:p14="http://schemas.microsoft.com/office/powerpoint/2010/main" val="2987159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5071D96E-4CA2-485E-9EE5-CEB7143ACC3B}" type="slidenum">
              <a:rPr lang="es-MX" smtClean="0"/>
              <a:t>6</a:t>
            </a:fld>
            <a:endParaRPr lang="es-MX"/>
          </a:p>
        </p:txBody>
      </p:sp>
    </p:spTree>
    <p:extLst>
      <p:ext uri="{BB962C8B-B14F-4D97-AF65-F5344CB8AC3E}">
        <p14:creationId xmlns:p14="http://schemas.microsoft.com/office/powerpoint/2010/main" val="2187811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5071D96E-4CA2-485E-9EE5-CEB7143ACC3B}" type="slidenum">
              <a:rPr lang="es-MX" smtClean="0"/>
              <a:t>7</a:t>
            </a:fld>
            <a:endParaRPr lang="es-MX"/>
          </a:p>
        </p:txBody>
      </p:sp>
    </p:spTree>
    <p:extLst>
      <p:ext uri="{BB962C8B-B14F-4D97-AF65-F5344CB8AC3E}">
        <p14:creationId xmlns:p14="http://schemas.microsoft.com/office/powerpoint/2010/main" val="32779029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ítulo">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8E7FFE5B-C2CA-473D-8FCA-B26579CCBAAF}"/>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8" name="Marcador de posición de imagen 7">
            <a:extLst>
              <a:ext uri="{FF2B5EF4-FFF2-40B4-BE49-F238E27FC236}">
                <a16:creationId xmlns:a16="http://schemas.microsoft.com/office/drawing/2014/main" id="{5FF4BA3E-4135-4F80-B1C8-C84CDF7C54AB}"/>
              </a:ext>
            </a:extLst>
          </p:cNvPr>
          <p:cNvSpPr>
            <a:spLocks noGrp="1"/>
          </p:cNvSpPr>
          <p:nvPr>
            <p:ph type="pic" sz="quarter" idx="13" hasCustomPrompt="1"/>
          </p:nvPr>
        </p:nvSpPr>
        <p:spPr>
          <a:xfrm flipH="1">
            <a:off x="752100" y="739303"/>
            <a:ext cx="6825035" cy="5379395"/>
          </a:xfrm>
        </p:spPr>
        <p:txBody>
          <a:bodyPr rtlCol="0"/>
          <a:lstStyle>
            <a:lvl1pPr marL="0" indent="0" algn="ctr">
              <a:buNone/>
              <a:defRPr>
                <a:solidFill>
                  <a:schemeClr val="bg1"/>
                </a:solidFill>
              </a:defRPr>
            </a:lvl1pPr>
          </a:lstStyle>
          <a:p>
            <a:pPr rtl="0"/>
            <a:r>
              <a:rPr lang="es-MX" noProof="0"/>
              <a:t>Haga clic para agregar foto</a:t>
            </a:r>
          </a:p>
        </p:txBody>
      </p:sp>
      <p:sp>
        <p:nvSpPr>
          <p:cNvPr id="2" name="Título 1">
            <a:extLst>
              <a:ext uri="{FF2B5EF4-FFF2-40B4-BE49-F238E27FC236}">
                <a16:creationId xmlns:a16="http://schemas.microsoft.com/office/drawing/2014/main" id="{D5CAABB7-A562-4A3F-9DDF-2CE3D13726D1}"/>
              </a:ext>
            </a:extLst>
          </p:cNvPr>
          <p:cNvSpPr>
            <a:spLocks noGrp="1"/>
          </p:cNvSpPr>
          <p:nvPr>
            <p:ph type="title" hasCustomPrompt="1"/>
          </p:nvPr>
        </p:nvSpPr>
        <p:spPr>
          <a:xfrm>
            <a:off x="6322977" y="1663435"/>
            <a:ext cx="5869021" cy="2003898"/>
          </a:xfrm>
          <a:solidFill>
            <a:schemeClr val="accent2">
              <a:alpha val="80000"/>
            </a:schemeClr>
          </a:solidFill>
        </p:spPr>
        <p:txBody>
          <a:bodyPr lIns="557784" tIns="530352" rtlCol="0" anchor="t">
            <a:noAutofit/>
          </a:bodyPr>
          <a:lstStyle>
            <a:lvl1pPr algn="l">
              <a:lnSpc>
                <a:spcPct val="80000"/>
              </a:lnSpc>
              <a:defRPr sz="5400" cap="all" spc="400" baseline="0">
                <a:ln w="19050">
                  <a:solidFill>
                    <a:schemeClr val="accent5"/>
                  </a:solidFill>
                </a:ln>
              </a:defRPr>
            </a:lvl1pPr>
          </a:lstStyle>
          <a:p>
            <a:pPr rtl="0"/>
            <a:r>
              <a:rPr lang="es-MX" noProof="0"/>
              <a:t>Haga clic para agregar un título</a:t>
            </a:r>
          </a:p>
        </p:txBody>
      </p:sp>
      <p:sp>
        <p:nvSpPr>
          <p:cNvPr id="14" name="Marcador de texto 17">
            <a:extLst>
              <a:ext uri="{FF2B5EF4-FFF2-40B4-BE49-F238E27FC236}">
                <a16:creationId xmlns:a16="http://schemas.microsoft.com/office/drawing/2014/main" id="{D15807FE-36E0-49EF-93A4-5B9AD83871B6}"/>
              </a:ext>
            </a:extLst>
          </p:cNvPr>
          <p:cNvSpPr>
            <a:spLocks noGrp="1"/>
          </p:cNvSpPr>
          <p:nvPr>
            <p:ph type="body" sz="quarter" idx="15" hasCustomPrompt="1"/>
          </p:nvPr>
        </p:nvSpPr>
        <p:spPr>
          <a:xfrm>
            <a:off x="6822159" y="2878246"/>
            <a:ext cx="4925188" cy="339247"/>
          </a:xfrm>
        </p:spPr>
        <p:txBody>
          <a:bodyPr rtlCol="0">
            <a:noAutofit/>
          </a:bodyPr>
          <a:lstStyle>
            <a:lvl1pPr marL="0" indent="0" algn="l">
              <a:buNone/>
              <a:defRPr sz="2400" spc="100" baseline="0">
                <a:solidFill>
                  <a:schemeClr val="accent5"/>
                </a:solidFill>
              </a:defRPr>
            </a:lvl1pPr>
          </a:lstStyle>
          <a:p>
            <a:pPr lvl="0" rtl="0"/>
            <a:r>
              <a:rPr lang="es-MX" noProof="0"/>
              <a:t>Haga clic para agregar un nombre</a:t>
            </a:r>
          </a:p>
        </p:txBody>
      </p:sp>
    </p:spTree>
    <p:extLst>
      <p:ext uri="{BB962C8B-B14F-4D97-AF65-F5344CB8AC3E}">
        <p14:creationId xmlns:p14="http://schemas.microsoft.com/office/powerpoint/2010/main" val="352351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ación de mercado">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E6D8EB4-0AAB-4C86-96ED-AB74FA56A67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0" name="Marcador de posición de imagen 7">
            <a:extLst>
              <a:ext uri="{FF2B5EF4-FFF2-40B4-BE49-F238E27FC236}">
                <a16:creationId xmlns:a16="http://schemas.microsoft.com/office/drawing/2014/main" id="{5DEE423F-FC4A-461D-8AA7-F7C14B806664}"/>
              </a:ext>
            </a:extLst>
          </p:cNvPr>
          <p:cNvSpPr>
            <a:spLocks noGrp="1"/>
          </p:cNvSpPr>
          <p:nvPr>
            <p:ph type="pic" sz="quarter" idx="13" hasCustomPrompt="1"/>
          </p:nvPr>
        </p:nvSpPr>
        <p:spPr>
          <a:xfrm>
            <a:off x="0" y="0"/>
            <a:ext cx="5334461" cy="6867376"/>
          </a:xfrm>
        </p:spPr>
        <p:txBody>
          <a:bodyPr rtlCol="0"/>
          <a:lstStyle>
            <a:lvl1pPr marL="0" indent="0" algn="ctr">
              <a:buNone/>
              <a:defRPr>
                <a:solidFill>
                  <a:schemeClr val="bg1"/>
                </a:solidFill>
              </a:defRPr>
            </a:lvl1pPr>
          </a:lstStyle>
          <a:p>
            <a:pPr rtl="0"/>
            <a:r>
              <a:rPr lang="es-MX" noProof="0"/>
              <a:t>Haz clic para agregar foto</a:t>
            </a:r>
          </a:p>
        </p:txBody>
      </p:sp>
      <p:sp>
        <p:nvSpPr>
          <p:cNvPr id="4" name="Marcador de posición de fecha 3">
            <a:extLst>
              <a:ext uri="{FF2B5EF4-FFF2-40B4-BE49-F238E27FC236}">
                <a16:creationId xmlns:a16="http://schemas.microsoft.com/office/drawing/2014/main" id="{A77D30EC-51F8-4EBE-9AC8-349D6E064E20}"/>
              </a:ext>
            </a:extLst>
          </p:cNvPr>
          <p:cNvSpPr>
            <a:spLocks noGrp="1"/>
          </p:cNvSpPr>
          <p:nvPr>
            <p:ph type="dt" sz="half" idx="10"/>
          </p:nvPr>
        </p:nvSpPr>
        <p:spPr/>
        <p:txBody>
          <a:bodyPr rtlCol="0"/>
          <a:lstStyle/>
          <a:p>
            <a:pPr rtl="0"/>
            <a:r>
              <a:rPr lang="es-MX" noProof="0"/>
              <a:t>8/06/20XX</a:t>
            </a:r>
          </a:p>
        </p:txBody>
      </p:sp>
      <p:sp>
        <p:nvSpPr>
          <p:cNvPr id="14" name="Marcador de posición de texto 10">
            <a:extLst>
              <a:ext uri="{FF2B5EF4-FFF2-40B4-BE49-F238E27FC236}">
                <a16:creationId xmlns:a16="http://schemas.microsoft.com/office/drawing/2014/main" id="{9EF7FC71-AF21-4CDA-8E86-E05EB4F1C442}"/>
              </a:ext>
            </a:extLst>
          </p:cNvPr>
          <p:cNvSpPr>
            <a:spLocks noGrp="1"/>
          </p:cNvSpPr>
          <p:nvPr>
            <p:ph type="body" sz="quarter" idx="18" hasCustomPrompt="1"/>
          </p:nvPr>
        </p:nvSpPr>
        <p:spPr>
          <a:xfrm>
            <a:off x="6353468" y="3260492"/>
            <a:ext cx="1152144" cy="768096"/>
          </a:xfrm>
          <a:prstGeom prst="rect">
            <a:avLst/>
          </a:prstGeom>
          <a:ln w="28575">
            <a:solidFill>
              <a:schemeClr val="accent5">
                <a:lumMod val="40000"/>
                <a:lumOff val="60000"/>
              </a:schemeClr>
            </a:solidFill>
          </a:ln>
        </p:spPr>
        <p:txBody>
          <a:bodyPr rtlCol="0" anchor="ctr"/>
          <a:lstStyle>
            <a:lvl1pPr marL="0" indent="0" algn="ctr">
              <a:buNone/>
              <a:defRPr sz="2400" b="1" cap="all" spc="100" baseline="0">
                <a:solidFill>
                  <a:schemeClr val="accent5">
                    <a:lumMod val="20000"/>
                    <a:lumOff val="80000"/>
                  </a:schemeClr>
                </a:solidFill>
                <a:latin typeface="Arial" panose="020B0604020202020204" pitchFamily="34" charset="0"/>
                <a:cs typeface="Arial" panose="020B0604020202020204" pitchFamily="34" charset="0"/>
              </a:defRPr>
            </a:lvl1pPr>
          </a:lstStyle>
          <a:p>
            <a:pPr lvl="0" rtl="0"/>
            <a:r>
              <a:rPr lang="es-MX" noProof="0"/>
              <a:t>$2B</a:t>
            </a:r>
          </a:p>
        </p:txBody>
      </p:sp>
      <p:sp>
        <p:nvSpPr>
          <p:cNvPr id="5" name="Marcador de posición de pie de página 4">
            <a:extLst>
              <a:ext uri="{FF2B5EF4-FFF2-40B4-BE49-F238E27FC236}">
                <a16:creationId xmlns:a16="http://schemas.microsoft.com/office/drawing/2014/main" id="{9FE21B81-6A13-47D5-AD62-B1B0E4868044}"/>
              </a:ext>
            </a:extLst>
          </p:cNvPr>
          <p:cNvSpPr>
            <a:spLocks noGrp="1"/>
          </p:cNvSpPr>
          <p:nvPr>
            <p:ph type="ftr" sz="quarter" idx="11"/>
          </p:nvPr>
        </p:nvSpPr>
        <p:spPr/>
        <p:txBody>
          <a:bodyPr rtlCol="0"/>
          <a:lstStyle/>
          <a:p>
            <a:pPr rtl="0"/>
            <a:r>
              <a:rPr lang="es-MX" noProof="0"/>
              <a:t>PRESENTACIÓN DE LANZAMIENTO</a:t>
            </a:r>
          </a:p>
        </p:txBody>
      </p:sp>
      <p:sp>
        <p:nvSpPr>
          <p:cNvPr id="6" name="Marcador de número de diapositiva 5">
            <a:extLst>
              <a:ext uri="{FF2B5EF4-FFF2-40B4-BE49-F238E27FC236}">
                <a16:creationId xmlns:a16="http://schemas.microsoft.com/office/drawing/2014/main" id="{E12BB476-8DFF-468F-B950-1F980EB4D5CD}"/>
              </a:ext>
            </a:extLst>
          </p:cNvPr>
          <p:cNvSpPr>
            <a:spLocks noGrp="1"/>
          </p:cNvSpPr>
          <p:nvPr>
            <p:ph type="sldNum" sz="quarter" idx="12"/>
          </p:nvPr>
        </p:nvSpPr>
        <p:spPr/>
        <p:txBody>
          <a:bodyPr rtlCol="0"/>
          <a:lstStyle/>
          <a:p>
            <a:pPr rtl="0"/>
            <a:fld id="{A402E4C0-AD5E-4E8C-9F21-7CCE474BDCEB}" type="slidenum">
              <a:rPr lang="es-MX" noProof="0" smtClean="0"/>
              <a:t>‹Nº›</a:t>
            </a:fld>
            <a:endParaRPr lang="es-MX" noProof="0"/>
          </a:p>
        </p:txBody>
      </p:sp>
      <p:sp>
        <p:nvSpPr>
          <p:cNvPr id="16" name="Marcador de posición de texto 10">
            <a:extLst>
              <a:ext uri="{FF2B5EF4-FFF2-40B4-BE49-F238E27FC236}">
                <a16:creationId xmlns:a16="http://schemas.microsoft.com/office/drawing/2014/main" id="{BF893A53-04CF-497B-9C3D-502C92BA0DAE}"/>
              </a:ext>
            </a:extLst>
          </p:cNvPr>
          <p:cNvSpPr>
            <a:spLocks noGrp="1"/>
          </p:cNvSpPr>
          <p:nvPr>
            <p:ph type="body" sz="quarter" idx="20" hasCustomPrompt="1"/>
          </p:nvPr>
        </p:nvSpPr>
        <p:spPr>
          <a:xfrm>
            <a:off x="6353467" y="4773463"/>
            <a:ext cx="1152144" cy="768096"/>
          </a:xfrm>
          <a:prstGeom prst="rect">
            <a:avLst/>
          </a:prstGeom>
          <a:ln w="28575">
            <a:solidFill>
              <a:schemeClr val="accent5">
                <a:lumMod val="40000"/>
                <a:lumOff val="60000"/>
              </a:schemeClr>
            </a:solidFill>
          </a:ln>
        </p:spPr>
        <p:txBody>
          <a:bodyPr rtlCol="0" anchor="ctr"/>
          <a:lstStyle>
            <a:lvl1pPr marL="0" indent="0" algn="ctr">
              <a:buNone/>
              <a:defRPr sz="2400" b="1" cap="all" spc="100" baseline="0">
                <a:solidFill>
                  <a:schemeClr val="accent5">
                    <a:lumMod val="20000"/>
                    <a:lumOff val="80000"/>
                  </a:schemeClr>
                </a:solidFill>
                <a:latin typeface="Arial" panose="020B0604020202020204" pitchFamily="34" charset="0"/>
                <a:cs typeface="Arial" panose="020B0604020202020204" pitchFamily="34" charset="0"/>
              </a:defRPr>
            </a:lvl1pPr>
          </a:lstStyle>
          <a:p>
            <a:pPr lvl="0" rtl="0"/>
            <a:r>
              <a:rPr lang="es-MX" noProof="0"/>
              <a:t>$1B</a:t>
            </a:r>
          </a:p>
        </p:txBody>
      </p:sp>
      <p:sp>
        <p:nvSpPr>
          <p:cNvPr id="11" name="Marcador de texto 10">
            <a:extLst>
              <a:ext uri="{FF2B5EF4-FFF2-40B4-BE49-F238E27FC236}">
                <a16:creationId xmlns:a16="http://schemas.microsoft.com/office/drawing/2014/main" id="{58BD5CDD-220E-41E0-82DD-820C0D834A48}"/>
              </a:ext>
            </a:extLst>
          </p:cNvPr>
          <p:cNvSpPr>
            <a:spLocks noGrp="1"/>
          </p:cNvSpPr>
          <p:nvPr>
            <p:ph type="body" sz="quarter" idx="27" hasCustomPrompt="1"/>
          </p:nvPr>
        </p:nvSpPr>
        <p:spPr>
          <a:xfrm>
            <a:off x="7817970" y="1609772"/>
            <a:ext cx="3365003" cy="1171533"/>
          </a:xfrm>
          <a:prstGeom prst="rect">
            <a:avLst/>
          </a:prstGeom>
        </p:spPr>
        <p:txBody>
          <a:bodyPr rtlCol="0" anchor="t">
            <a:noAutofit/>
          </a:bodyPr>
          <a:lstStyle>
            <a:lvl1pPr marL="0" indent="0" algn="l">
              <a:lnSpc>
                <a:spcPct val="125000"/>
              </a:lnSpc>
              <a:spcBef>
                <a:spcPts val="500"/>
              </a:spcBef>
              <a:buNone/>
              <a:defRPr sz="1400" cap="none" spc="100" baseline="0">
                <a:solidFill>
                  <a:schemeClr val="bg1"/>
                </a:solidFill>
                <a:latin typeface="+mn-lt"/>
              </a:defRPr>
            </a:lvl1pPr>
          </a:lstStyle>
          <a:p>
            <a:pPr lvl="0" rtl="0"/>
            <a:r>
              <a:rPr lang="es-MX" noProof="0"/>
              <a:t>Haga clic para agregar texto</a:t>
            </a:r>
          </a:p>
        </p:txBody>
      </p:sp>
      <p:sp>
        <p:nvSpPr>
          <p:cNvPr id="12" name="Marcador de posición de texto 10">
            <a:extLst>
              <a:ext uri="{FF2B5EF4-FFF2-40B4-BE49-F238E27FC236}">
                <a16:creationId xmlns:a16="http://schemas.microsoft.com/office/drawing/2014/main" id="{253384AB-173D-4216-A221-BFA565FC127C}"/>
              </a:ext>
            </a:extLst>
          </p:cNvPr>
          <p:cNvSpPr>
            <a:spLocks noGrp="1"/>
          </p:cNvSpPr>
          <p:nvPr>
            <p:ph type="body" sz="quarter" idx="16" hasCustomPrompt="1"/>
          </p:nvPr>
        </p:nvSpPr>
        <p:spPr>
          <a:xfrm>
            <a:off x="6347375" y="1747520"/>
            <a:ext cx="1152144" cy="768096"/>
          </a:xfrm>
          <a:prstGeom prst="rect">
            <a:avLst/>
          </a:prstGeom>
          <a:ln w="28575">
            <a:solidFill>
              <a:schemeClr val="accent5">
                <a:lumMod val="40000"/>
                <a:lumOff val="60000"/>
              </a:schemeClr>
            </a:solidFill>
          </a:ln>
        </p:spPr>
        <p:txBody>
          <a:bodyPr rtlCol="0" anchor="ctr"/>
          <a:lstStyle>
            <a:lvl1pPr marL="0" indent="0" algn="ctr">
              <a:buNone/>
              <a:defRPr sz="2400" b="1" cap="all" spc="100" baseline="0">
                <a:solidFill>
                  <a:schemeClr val="accent5">
                    <a:lumMod val="20000"/>
                    <a:lumOff val="80000"/>
                  </a:schemeClr>
                </a:solidFill>
                <a:latin typeface="Arial" panose="020B0604020202020204" pitchFamily="34" charset="0"/>
                <a:cs typeface="Arial" panose="020B0604020202020204" pitchFamily="34" charset="0"/>
              </a:defRPr>
            </a:lvl1pPr>
          </a:lstStyle>
          <a:p>
            <a:pPr lvl="0" rtl="0"/>
            <a:r>
              <a:rPr lang="es-MX" noProof="0"/>
              <a:t>$3B</a:t>
            </a:r>
          </a:p>
        </p:txBody>
      </p:sp>
      <p:sp>
        <p:nvSpPr>
          <p:cNvPr id="20" name="Marcador de posición de texto 10">
            <a:extLst>
              <a:ext uri="{FF2B5EF4-FFF2-40B4-BE49-F238E27FC236}">
                <a16:creationId xmlns:a16="http://schemas.microsoft.com/office/drawing/2014/main" id="{45638026-D669-4C2A-82A4-5F35D27DCA4D}"/>
              </a:ext>
            </a:extLst>
          </p:cNvPr>
          <p:cNvSpPr>
            <a:spLocks noGrp="1"/>
          </p:cNvSpPr>
          <p:nvPr>
            <p:ph type="body" sz="quarter" idx="28" hasCustomPrompt="1"/>
          </p:nvPr>
        </p:nvSpPr>
        <p:spPr>
          <a:xfrm>
            <a:off x="7817970" y="3129515"/>
            <a:ext cx="3365003" cy="1170432"/>
          </a:xfrm>
          <a:prstGeom prst="rect">
            <a:avLst/>
          </a:prstGeom>
        </p:spPr>
        <p:txBody>
          <a:bodyPr rtlCol="0" anchor="t">
            <a:noAutofit/>
          </a:bodyPr>
          <a:lstStyle>
            <a:lvl1pPr marL="0" indent="0" algn="l">
              <a:lnSpc>
                <a:spcPct val="125000"/>
              </a:lnSpc>
              <a:spcBef>
                <a:spcPts val="500"/>
              </a:spcBef>
              <a:buNone/>
              <a:defRPr sz="1400" cap="none" spc="100" baseline="0">
                <a:solidFill>
                  <a:schemeClr val="bg1"/>
                </a:solidFill>
                <a:latin typeface="+mn-lt"/>
              </a:defRPr>
            </a:lvl1pPr>
          </a:lstStyle>
          <a:p>
            <a:pPr lvl="0" rtl="0"/>
            <a:r>
              <a:rPr lang="es-MX" noProof="0"/>
              <a:t>Haga clic para agregar texto</a:t>
            </a:r>
          </a:p>
        </p:txBody>
      </p:sp>
      <p:sp>
        <p:nvSpPr>
          <p:cNvPr id="21" name="Marcador de posición de texto 10">
            <a:extLst>
              <a:ext uri="{FF2B5EF4-FFF2-40B4-BE49-F238E27FC236}">
                <a16:creationId xmlns:a16="http://schemas.microsoft.com/office/drawing/2014/main" id="{A19EAA97-D0F2-464B-8450-83BF202CECF3}"/>
              </a:ext>
            </a:extLst>
          </p:cNvPr>
          <p:cNvSpPr>
            <a:spLocks noGrp="1"/>
          </p:cNvSpPr>
          <p:nvPr>
            <p:ph type="body" sz="quarter" idx="29" hasCustomPrompt="1"/>
          </p:nvPr>
        </p:nvSpPr>
        <p:spPr>
          <a:xfrm>
            <a:off x="7817970" y="4648156"/>
            <a:ext cx="3365003" cy="1170432"/>
          </a:xfrm>
          <a:prstGeom prst="rect">
            <a:avLst/>
          </a:prstGeom>
        </p:spPr>
        <p:txBody>
          <a:bodyPr rtlCol="0" anchor="t">
            <a:noAutofit/>
          </a:bodyPr>
          <a:lstStyle>
            <a:lvl1pPr marL="0" indent="0" algn="l">
              <a:lnSpc>
                <a:spcPct val="125000"/>
              </a:lnSpc>
              <a:spcBef>
                <a:spcPts val="500"/>
              </a:spcBef>
              <a:buNone/>
              <a:defRPr sz="1400" cap="none" spc="100" baseline="0">
                <a:solidFill>
                  <a:schemeClr val="bg1"/>
                </a:solidFill>
                <a:latin typeface="+mn-lt"/>
              </a:defRPr>
            </a:lvl1pPr>
          </a:lstStyle>
          <a:p>
            <a:pPr lvl="0" rtl="0"/>
            <a:r>
              <a:rPr lang="es-MX" noProof="0"/>
              <a:t>Haga clic para agregar texto</a:t>
            </a:r>
          </a:p>
        </p:txBody>
      </p:sp>
      <p:sp>
        <p:nvSpPr>
          <p:cNvPr id="2" name="Título 1">
            <a:extLst>
              <a:ext uri="{FF2B5EF4-FFF2-40B4-BE49-F238E27FC236}">
                <a16:creationId xmlns:a16="http://schemas.microsoft.com/office/drawing/2014/main" id="{5DFF2174-FDCE-466A-8A4C-06AD6CAA4401}"/>
              </a:ext>
            </a:extLst>
          </p:cNvPr>
          <p:cNvSpPr>
            <a:spLocks noGrp="1"/>
          </p:cNvSpPr>
          <p:nvPr>
            <p:ph type="title" hasCustomPrompt="1"/>
          </p:nvPr>
        </p:nvSpPr>
        <p:spPr>
          <a:xfrm>
            <a:off x="6207016" y="746631"/>
            <a:ext cx="5184648" cy="466344"/>
          </a:xfrm>
        </p:spPr>
        <p:txBody>
          <a:bodyPr rtlCol="0">
            <a:noAutofit/>
          </a:bodyPr>
          <a:lstStyle>
            <a:lvl1pPr>
              <a:lnSpc>
                <a:spcPct val="100000"/>
              </a:lnSpc>
              <a:defRPr sz="2800">
                <a:ln w="19050">
                  <a:solidFill>
                    <a:schemeClr val="bg1"/>
                  </a:solidFill>
                </a:ln>
              </a:defRPr>
            </a:lvl1pPr>
          </a:lstStyle>
          <a:p>
            <a:pPr rtl="0"/>
            <a:r>
              <a:rPr lang="es-MX" noProof="0"/>
              <a:t>Haga clic para agregar un título</a:t>
            </a:r>
          </a:p>
        </p:txBody>
      </p:sp>
    </p:spTree>
    <p:extLst>
      <p:ext uri="{BB962C8B-B14F-4D97-AF65-F5344CB8AC3E}">
        <p14:creationId xmlns:p14="http://schemas.microsoft.com/office/powerpoint/2010/main" val="972322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Nuestra competencia">
    <p:bg>
      <p:bgPr>
        <a:solidFill>
          <a:schemeClr val="bg2">
            <a:lumMod val="10000"/>
          </a:schemeClr>
        </a:solidFill>
        <a:effectLst/>
      </p:bgPr>
    </p:bg>
    <p:spTree>
      <p:nvGrpSpPr>
        <p:cNvPr id="1" name=""/>
        <p:cNvGrpSpPr/>
        <p:nvPr/>
      </p:nvGrpSpPr>
      <p:grpSpPr>
        <a:xfrm>
          <a:off x="0" y="0"/>
          <a:ext cx="0" cy="0"/>
          <a:chOff x="0" y="0"/>
          <a:chExt cx="0" cy="0"/>
        </a:xfrm>
      </p:grpSpPr>
      <p:sp>
        <p:nvSpPr>
          <p:cNvPr id="21" name="Marcador de posición de imagen 7">
            <a:extLst>
              <a:ext uri="{FF2B5EF4-FFF2-40B4-BE49-F238E27FC236}">
                <a16:creationId xmlns:a16="http://schemas.microsoft.com/office/drawing/2014/main" id="{9216DCA9-E871-422D-B12D-3E1C39ACD2ED}"/>
              </a:ext>
            </a:extLst>
          </p:cNvPr>
          <p:cNvSpPr>
            <a:spLocks noGrp="1"/>
          </p:cNvSpPr>
          <p:nvPr>
            <p:ph type="pic" sz="quarter" idx="28" hasCustomPrompt="1"/>
          </p:nvPr>
        </p:nvSpPr>
        <p:spPr>
          <a:xfrm rot="5400000" flipH="1">
            <a:off x="-2092961" y="2092960"/>
            <a:ext cx="6858002" cy="2672081"/>
          </a:xfrm>
        </p:spPr>
        <p:txBody>
          <a:bodyPr rtlCol="0"/>
          <a:lstStyle>
            <a:lvl1pPr marL="0" indent="0" algn="ctr">
              <a:buNone/>
              <a:defRPr>
                <a:solidFill>
                  <a:schemeClr val="bg1"/>
                </a:solidFill>
              </a:defRPr>
            </a:lvl1pPr>
          </a:lstStyle>
          <a:p>
            <a:pPr rtl="0"/>
            <a:r>
              <a:rPr lang="es-MX" noProof="0"/>
              <a:t>Haga clic para agregar una foto</a:t>
            </a:r>
          </a:p>
        </p:txBody>
      </p:sp>
      <p:sp>
        <p:nvSpPr>
          <p:cNvPr id="4" name="Marcador de posición de fecha 3">
            <a:extLst>
              <a:ext uri="{FF2B5EF4-FFF2-40B4-BE49-F238E27FC236}">
                <a16:creationId xmlns:a16="http://schemas.microsoft.com/office/drawing/2014/main" id="{56754628-3BB3-414A-88E4-67B3809A62CD}"/>
              </a:ext>
            </a:extLst>
          </p:cNvPr>
          <p:cNvSpPr>
            <a:spLocks noGrp="1"/>
          </p:cNvSpPr>
          <p:nvPr>
            <p:ph type="dt" sz="half" idx="10"/>
          </p:nvPr>
        </p:nvSpPr>
        <p:spPr/>
        <p:txBody>
          <a:bodyPr rtlCol="0"/>
          <a:lstStyle/>
          <a:p>
            <a:pPr rtl="0"/>
            <a:r>
              <a:rPr lang="es-MX" noProof="0"/>
              <a:t>8/06/20XX</a:t>
            </a:r>
          </a:p>
        </p:txBody>
      </p:sp>
      <p:sp>
        <p:nvSpPr>
          <p:cNvPr id="5" name="Marcador de posición de pie de página 4">
            <a:extLst>
              <a:ext uri="{FF2B5EF4-FFF2-40B4-BE49-F238E27FC236}">
                <a16:creationId xmlns:a16="http://schemas.microsoft.com/office/drawing/2014/main" id="{33D99CEA-3489-476A-9C9D-ED977FE6EA33}"/>
              </a:ext>
            </a:extLst>
          </p:cNvPr>
          <p:cNvSpPr>
            <a:spLocks noGrp="1"/>
          </p:cNvSpPr>
          <p:nvPr>
            <p:ph type="ftr" sz="quarter" idx="11"/>
          </p:nvPr>
        </p:nvSpPr>
        <p:spPr/>
        <p:txBody>
          <a:bodyPr rtlCol="0"/>
          <a:lstStyle/>
          <a:p>
            <a:pPr rtl="0"/>
            <a:r>
              <a:rPr lang="es-MX" noProof="0"/>
              <a:t>PRESENTACIÓN DE LANZAMIENTO</a:t>
            </a:r>
          </a:p>
        </p:txBody>
      </p:sp>
      <p:sp>
        <p:nvSpPr>
          <p:cNvPr id="6" name="Marcador de número de diapositiva 5">
            <a:extLst>
              <a:ext uri="{FF2B5EF4-FFF2-40B4-BE49-F238E27FC236}">
                <a16:creationId xmlns:a16="http://schemas.microsoft.com/office/drawing/2014/main" id="{1DCD55B0-9BDF-49CC-B30F-96112214E7A5}"/>
              </a:ext>
            </a:extLst>
          </p:cNvPr>
          <p:cNvSpPr>
            <a:spLocks noGrp="1"/>
          </p:cNvSpPr>
          <p:nvPr>
            <p:ph type="sldNum" sz="quarter" idx="12"/>
          </p:nvPr>
        </p:nvSpPr>
        <p:spPr/>
        <p:txBody>
          <a:bodyPr rtlCol="0"/>
          <a:lstStyle/>
          <a:p>
            <a:pPr rtl="0"/>
            <a:fld id="{A402E4C0-AD5E-4E8C-9F21-7CCE474BDCEB}" type="slidenum">
              <a:rPr lang="es-MX" noProof="0" smtClean="0"/>
              <a:t>‹Nº›</a:t>
            </a:fld>
            <a:endParaRPr lang="es-MX" noProof="0"/>
          </a:p>
        </p:txBody>
      </p:sp>
      <p:sp>
        <p:nvSpPr>
          <p:cNvPr id="17" name="Marcador de texto 10">
            <a:extLst>
              <a:ext uri="{FF2B5EF4-FFF2-40B4-BE49-F238E27FC236}">
                <a16:creationId xmlns:a16="http://schemas.microsoft.com/office/drawing/2014/main" id="{F9CF3D99-4BB8-4944-A82E-385209DF3D61}"/>
              </a:ext>
            </a:extLst>
          </p:cNvPr>
          <p:cNvSpPr>
            <a:spLocks noGrp="1"/>
          </p:cNvSpPr>
          <p:nvPr>
            <p:ph type="body" sz="quarter" idx="27" hasCustomPrompt="1"/>
          </p:nvPr>
        </p:nvSpPr>
        <p:spPr>
          <a:xfrm>
            <a:off x="2811826" y="2881982"/>
            <a:ext cx="3975054" cy="2966740"/>
          </a:xfrm>
          <a:prstGeom prst="rect">
            <a:avLst/>
          </a:prstGeom>
        </p:spPr>
        <p:txBody>
          <a:bodyPr rtlCol="0"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rtl="0"/>
            <a:r>
              <a:rPr lang="es-MX" noProof="0"/>
              <a:t>Haga clic para agregar texto</a:t>
            </a:r>
          </a:p>
        </p:txBody>
      </p:sp>
      <p:sp>
        <p:nvSpPr>
          <p:cNvPr id="18" name="Marcador de texto 10">
            <a:extLst>
              <a:ext uri="{FF2B5EF4-FFF2-40B4-BE49-F238E27FC236}">
                <a16:creationId xmlns:a16="http://schemas.microsoft.com/office/drawing/2014/main" id="{083CED13-2FB7-4DA4-87BD-B5AEF0C63104}"/>
              </a:ext>
            </a:extLst>
          </p:cNvPr>
          <p:cNvSpPr>
            <a:spLocks noGrp="1"/>
          </p:cNvSpPr>
          <p:nvPr>
            <p:ph type="body" sz="quarter" idx="16" hasCustomPrompt="1"/>
          </p:nvPr>
        </p:nvSpPr>
        <p:spPr>
          <a:xfrm>
            <a:off x="2811826" y="2502477"/>
            <a:ext cx="3975054" cy="426393"/>
          </a:xfrm>
          <a:prstGeom prst="rect">
            <a:avLst/>
          </a:prstGeom>
        </p:spPr>
        <p:txBody>
          <a:bodyPr rtlCol="0" anchor="b">
            <a:normAutofit/>
          </a:bodyPr>
          <a:lstStyle>
            <a:lvl1pPr marL="0" indent="0" algn="l">
              <a:buNone/>
              <a:defRPr sz="1600" b="1" cap="all" spc="100" baseline="0">
                <a:solidFill>
                  <a:schemeClr val="accent6"/>
                </a:solidFill>
                <a:latin typeface="Arial" panose="020B0604020202020204" pitchFamily="34" charset="0"/>
                <a:cs typeface="Arial" panose="020B0604020202020204" pitchFamily="34" charset="0"/>
              </a:defRPr>
            </a:lvl1pPr>
          </a:lstStyle>
          <a:p>
            <a:pPr lvl="0" rtl="0"/>
            <a:r>
              <a:rPr lang="es-MX" noProof="0"/>
              <a:t>Haga clic para agregar un subtítulo</a:t>
            </a:r>
          </a:p>
        </p:txBody>
      </p:sp>
      <p:sp>
        <p:nvSpPr>
          <p:cNvPr id="19" name="Marcador de texto 10">
            <a:extLst>
              <a:ext uri="{FF2B5EF4-FFF2-40B4-BE49-F238E27FC236}">
                <a16:creationId xmlns:a16="http://schemas.microsoft.com/office/drawing/2014/main" id="{D240762F-003B-4B0E-A561-6734EA9AC853}"/>
              </a:ext>
            </a:extLst>
          </p:cNvPr>
          <p:cNvSpPr>
            <a:spLocks noGrp="1"/>
          </p:cNvSpPr>
          <p:nvPr>
            <p:ph type="body" sz="quarter" idx="17" hasCustomPrompt="1"/>
          </p:nvPr>
        </p:nvSpPr>
        <p:spPr>
          <a:xfrm>
            <a:off x="7378746" y="2881982"/>
            <a:ext cx="3695653" cy="2966740"/>
          </a:xfrm>
          <a:prstGeom prst="rect">
            <a:avLst/>
          </a:prstGeom>
        </p:spPr>
        <p:txBody>
          <a:bodyPr rtlCol="0"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rtl="0"/>
            <a:r>
              <a:rPr lang="es-MX" noProof="0"/>
              <a:t>Haga clic para agregar texto</a:t>
            </a:r>
          </a:p>
        </p:txBody>
      </p:sp>
      <p:sp>
        <p:nvSpPr>
          <p:cNvPr id="20" name="Marcador de texto 10">
            <a:extLst>
              <a:ext uri="{FF2B5EF4-FFF2-40B4-BE49-F238E27FC236}">
                <a16:creationId xmlns:a16="http://schemas.microsoft.com/office/drawing/2014/main" id="{387E9583-831E-4863-9A96-3E583A98F28D}"/>
              </a:ext>
            </a:extLst>
          </p:cNvPr>
          <p:cNvSpPr>
            <a:spLocks noGrp="1"/>
          </p:cNvSpPr>
          <p:nvPr>
            <p:ph type="body" sz="quarter" idx="18" hasCustomPrompt="1"/>
          </p:nvPr>
        </p:nvSpPr>
        <p:spPr>
          <a:xfrm>
            <a:off x="7378746" y="2502477"/>
            <a:ext cx="3695653" cy="426393"/>
          </a:xfrm>
          <a:prstGeom prst="rect">
            <a:avLst/>
          </a:prstGeom>
        </p:spPr>
        <p:txBody>
          <a:bodyPr rtlCol="0" anchor="b">
            <a:normAutofit/>
          </a:bodyPr>
          <a:lstStyle>
            <a:lvl1pPr marL="0" indent="0" algn="l">
              <a:buNone/>
              <a:defRPr sz="1600" b="1" cap="all" spc="100" baseline="0">
                <a:solidFill>
                  <a:schemeClr val="accent6"/>
                </a:solidFill>
                <a:latin typeface="Arial" panose="020B0604020202020204" pitchFamily="34" charset="0"/>
                <a:cs typeface="Arial" panose="020B0604020202020204" pitchFamily="34" charset="0"/>
              </a:defRPr>
            </a:lvl1pPr>
          </a:lstStyle>
          <a:p>
            <a:pPr lvl="0" rtl="0"/>
            <a:r>
              <a:rPr lang="es-MX" noProof="0"/>
              <a:t>Haga clic para agregar un subtítulo</a:t>
            </a:r>
          </a:p>
        </p:txBody>
      </p:sp>
      <p:sp>
        <p:nvSpPr>
          <p:cNvPr id="2" name="Título 1">
            <a:extLst>
              <a:ext uri="{FF2B5EF4-FFF2-40B4-BE49-F238E27FC236}">
                <a16:creationId xmlns:a16="http://schemas.microsoft.com/office/drawing/2014/main" id="{E96F4071-8FD4-4FF1-BA06-DD4D780FE455}"/>
              </a:ext>
            </a:extLst>
          </p:cNvPr>
          <p:cNvSpPr>
            <a:spLocks noGrp="1"/>
          </p:cNvSpPr>
          <p:nvPr>
            <p:ph type="title" hasCustomPrompt="1"/>
          </p:nvPr>
        </p:nvSpPr>
        <p:spPr>
          <a:xfrm>
            <a:off x="2796032" y="1649421"/>
            <a:ext cx="5184648" cy="466344"/>
          </a:xfrm>
        </p:spPr>
        <p:txBody>
          <a:bodyPr rtlCol="0">
            <a:noAutofit/>
          </a:bodyPr>
          <a:lstStyle>
            <a:lvl1pPr>
              <a:lnSpc>
                <a:spcPct val="100000"/>
              </a:lnSpc>
              <a:defRPr sz="2800">
                <a:ln w="19050">
                  <a:solidFill>
                    <a:schemeClr val="accent6"/>
                  </a:solidFill>
                </a:ln>
              </a:defRPr>
            </a:lvl1pPr>
          </a:lstStyle>
          <a:p>
            <a:pPr rtl="0"/>
            <a:r>
              <a:rPr lang="es-MX" noProof="0"/>
              <a:t>Haga clic para agregar un título</a:t>
            </a:r>
          </a:p>
        </p:txBody>
      </p:sp>
    </p:spTree>
    <p:extLst>
      <p:ext uri="{BB962C8B-B14F-4D97-AF65-F5344CB8AC3E}">
        <p14:creationId xmlns:p14="http://schemas.microsoft.com/office/powerpoint/2010/main" val="3951320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estra competencia v2">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A954AA95-575B-4060-9443-53B34766449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22" name="Rectángulo 21">
            <a:extLst>
              <a:ext uri="{FF2B5EF4-FFF2-40B4-BE49-F238E27FC236}">
                <a16:creationId xmlns:a16="http://schemas.microsoft.com/office/drawing/2014/main" id="{38BF2BB6-8F62-424E-B01D-F90A0DB7BFB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3" name="Marcador de posición de fecha 2">
            <a:extLst>
              <a:ext uri="{FF2B5EF4-FFF2-40B4-BE49-F238E27FC236}">
                <a16:creationId xmlns:a16="http://schemas.microsoft.com/office/drawing/2014/main" id="{5822AF5C-69BC-4A87-8E5C-E473F6A73EEF}"/>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246AD827-24BF-4C7D-9F16-1E26E09A6006}"/>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CDBEEF33-0303-4BF6-8C9A-08DE4CB645AE}"/>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8" name="Marcador de texto 14">
            <a:extLst>
              <a:ext uri="{FF2B5EF4-FFF2-40B4-BE49-F238E27FC236}">
                <a16:creationId xmlns:a16="http://schemas.microsoft.com/office/drawing/2014/main" id="{CC14BDE6-5903-4EFC-B3C7-B7B219402DAF}"/>
              </a:ext>
            </a:extLst>
          </p:cNvPr>
          <p:cNvSpPr>
            <a:spLocks noGrp="1"/>
          </p:cNvSpPr>
          <p:nvPr>
            <p:ph type="body" sz="quarter" idx="15" hasCustomPrompt="1"/>
          </p:nvPr>
        </p:nvSpPr>
        <p:spPr>
          <a:xfrm>
            <a:off x="5237839" y="1538273"/>
            <a:ext cx="1706965" cy="492025"/>
          </a:xfrm>
          <a:prstGeom prst="rect">
            <a:avLst/>
          </a:prstGeom>
        </p:spPr>
        <p:txBody>
          <a:bodyPr rtlCol="0" anchor="ctr"/>
          <a:lstStyle>
            <a:lvl1pPr marL="0" indent="0" algn="ctr">
              <a:lnSpc>
                <a:spcPct val="100000"/>
              </a:lnSpc>
              <a:buNone/>
              <a:defRPr sz="10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9" name="Marcador de texto 14">
            <a:extLst>
              <a:ext uri="{FF2B5EF4-FFF2-40B4-BE49-F238E27FC236}">
                <a16:creationId xmlns:a16="http://schemas.microsoft.com/office/drawing/2014/main" id="{E19954FA-533A-4FF9-88B2-102C833FBD40}"/>
              </a:ext>
            </a:extLst>
          </p:cNvPr>
          <p:cNvSpPr>
            <a:spLocks noGrp="1"/>
          </p:cNvSpPr>
          <p:nvPr>
            <p:ph type="body" sz="quarter" idx="17" hasCustomPrompt="1"/>
          </p:nvPr>
        </p:nvSpPr>
        <p:spPr>
          <a:xfrm>
            <a:off x="5237839" y="5407116"/>
            <a:ext cx="1706965" cy="492025"/>
          </a:xfrm>
          <a:prstGeom prst="rect">
            <a:avLst/>
          </a:prstGeom>
        </p:spPr>
        <p:txBody>
          <a:bodyPr rtlCol="0" anchor="ctr"/>
          <a:lstStyle>
            <a:lvl1pPr marL="0" indent="0" algn="ctr">
              <a:lnSpc>
                <a:spcPct val="100000"/>
              </a:lnSpc>
              <a:buNone/>
              <a:defRPr sz="10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el nombre</a:t>
            </a:r>
          </a:p>
        </p:txBody>
      </p:sp>
      <p:sp>
        <p:nvSpPr>
          <p:cNvPr id="10" name="Marcador de texto 14">
            <a:extLst>
              <a:ext uri="{FF2B5EF4-FFF2-40B4-BE49-F238E27FC236}">
                <a16:creationId xmlns:a16="http://schemas.microsoft.com/office/drawing/2014/main" id="{E29BB699-DB47-4A35-9B5B-63C7EFC22843}"/>
              </a:ext>
            </a:extLst>
          </p:cNvPr>
          <p:cNvSpPr>
            <a:spLocks noGrp="1"/>
          </p:cNvSpPr>
          <p:nvPr>
            <p:ph type="body" sz="quarter" idx="19" hasCustomPrompt="1"/>
          </p:nvPr>
        </p:nvSpPr>
        <p:spPr>
          <a:xfrm>
            <a:off x="8441651" y="3467155"/>
            <a:ext cx="1380681" cy="492025"/>
          </a:xfrm>
          <a:prstGeom prst="rect">
            <a:avLst/>
          </a:prstGeom>
        </p:spPr>
        <p:txBody>
          <a:bodyPr rtlCol="0" anchor="ctr"/>
          <a:lstStyle>
            <a:lvl1pPr marL="0" indent="0" algn="ctr">
              <a:lnSpc>
                <a:spcPct val="100000"/>
              </a:lnSpc>
              <a:buNone/>
              <a:defRPr sz="10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11" name="Marcador de texto 14">
            <a:extLst>
              <a:ext uri="{FF2B5EF4-FFF2-40B4-BE49-F238E27FC236}">
                <a16:creationId xmlns:a16="http://schemas.microsoft.com/office/drawing/2014/main" id="{4EFD147E-AEE9-40FA-96D5-7DBE76033490}"/>
              </a:ext>
            </a:extLst>
          </p:cNvPr>
          <p:cNvSpPr>
            <a:spLocks noGrp="1"/>
          </p:cNvSpPr>
          <p:nvPr>
            <p:ph type="body" sz="quarter" idx="20" hasCustomPrompt="1"/>
          </p:nvPr>
        </p:nvSpPr>
        <p:spPr>
          <a:xfrm>
            <a:off x="3744687" y="2307743"/>
            <a:ext cx="1183179" cy="492025"/>
          </a:xfrm>
          <a:prstGeom prst="rect">
            <a:avLst/>
          </a:prstGeom>
        </p:spPr>
        <p:txBody>
          <a:bodyPr rtlCol="0" anchor="ctr"/>
          <a:lstStyle>
            <a:lvl1pPr marL="0" indent="0" algn="ctr">
              <a:lnSpc>
                <a:spcPct val="100000"/>
              </a:lnSpc>
              <a:buNone/>
              <a:defRPr sz="1200" b="1" cap="all" spc="200" baseline="0">
                <a:solidFill>
                  <a:schemeClr val="accent2">
                    <a:lumMod val="20000"/>
                    <a:lumOff val="80000"/>
                  </a:schemeClr>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12" name="Marcador de texto 14">
            <a:extLst>
              <a:ext uri="{FF2B5EF4-FFF2-40B4-BE49-F238E27FC236}">
                <a16:creationId xmlns:a16="http://schemas.microsoft.com/office/drawing/2014/main" id="{035518AB-0629-41B1-8670-DAE8C31C9998}"/>
              </a:ext>
            </a:extLst>
          </p:cNvPr>
          <p:cNvSpPr>
            <a:spLocks noGrp="1"/>
          </p:cNvSpPr>
          <p:nvPr>
            <p:ph type="body" sz="quarter" idx="21" hasCustomPrompt="1"/>
          </p:nvPr>
        </p:nvSpPr>
        <p:spPr>
          <a:xfrm>
            <a:off x="4181179" y="4420460"/>
            <a:ext cx="1183179" cy="492025"/>
          </a:xfrm>
          <a:prstGeom prst="rect">
            <a:avLst/>
          </a:prstGeom>
        </p:spPr>
        <p:txBody>
          <a:bodyPr rtlCol="0" anchor="ctr"/>
          <a:lstStyle>
            <a:lvl1pPr marL="0" indent="0" algn="ctr">
              <a:lnSpc>
                <a:spcPct val="100000"/>
              </a:lnSpc>
              <a:buNone/>
              <a:defRPr sz="1200" b="1" cap="all" spc="200" baseline="0">
                <a:solidFill>
                  <a:schemeClr val="accent1">
                    <a:lumMod val="20000"/>
                    <a:lumOff val="80000"/>
                  </a:schemeClr>
                </a:solidFill>
                <a:latin typeface="Arial" panose="020B0604020202020204" pitchFamily="34" charset="0"/>
                <a:cs typeface="Arial" panose="020B0604020202020204" pitchFamily="34" charset="0"/>
              </a:defRPr>
            </a:lvl1pPr>
          </a:lstStyle>
          <a:p>
            <a:pPr lvl="0" rtl="0"/>
            <a:r>
              <a:rPr lang="es-MX" noProof="0"/>
              <a:t>Haz clic para agregar un nombre</a:t>
            </a:r>
          </a:p>
        </p:txBody>
      </p:sp>
      <p:sp>
        <p:nvSpPr>
          <p:cNvPr id="13" name="Marcador de posición de texto 14">
            <a:extLst>
              <a:ext uri="{FF2B5EF4-FFF2-40B4-BE49-F238E27FC236}">
                <a16:creationId xmlns:a16="http://schemas.microsoft.com/office/drawing/2014/main" id="{D84B55A2-EE63-46F3-80EA-C4F512388C1B}"/>
              </a:ext>
            </a:extLst>
          </p:cNvPr>
          <p:cNvSpPr>
            <a:spLocks noGrp="1"/>
          </p:cNvSpPr>
          <p:nvPr>
            <p:ph type="body" sz="quarter" idx="22" hasCustomPrompt="1"/>
          </p:nvPr>
        </p:nvSpPr>
        <p:spPr>
          <a:xfrm>
            <a:off x="2643702" y="4552190"/>
            <a:ext cx="1183179" cy="492025"/>
          </a:xfrm>
          <a:prstGeom prst="rect">
            <a:avLst/>
          </a:prstGeom>
        </p:spPr>
        <p:txBody>
          <a:bodyPr rtlCol="0" anchor="ctr"/>
          <a:lstStyle>
            <a:lvl1pPr marL="0" indent="0" algn="ctr">
              <a:lnSpc>
                <a:spcPct val="100000"/>
              </a:lnSpc>
              <a:buNone/>
              <a:defRPr sz="1200" b="1" cap="all" spc="200" baseline="0">
                <a:solidFill>
                  <a:schemeClr val="accent6">
                    <a:lumMod val="40000"/>
                    <a:lumOff val="60000"/>
                  </a:schemeClr>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14" name="Marcador de texto 14">
            <a:extLst>
              <a:ext uri="{FF2B5EF4-FFF2-40B4-BE49-F238E27FC236}">
                <a16:creationId xmlns:a16="http://schemas.microsoft.com/office/drawing/2014/main" id="{EDED8D5C-7B18-4E79-B6B4-E59FAC3A83D5}"/>
              </a:ext>
            </a:extLst>
          </p:cNvPr>
          <p:cNvSpPr>
            <a:spLocks noGrp="1"/>
          </p:cNvSpPr>
          <p:nvPr>
            <p:ph type="body" sz="quarter" idx="23" hasCustomPrompt="1"/>
          </p:nvPr>
        </p:nvSpPr>
        <p:spPr>
          <a:xfrm>
            <a:off x="6400052" y="4120885"/>
            <a:ext cx="1183179" cy="492025"/>
          </a:xfrm>
          <a:prstGeom prst="rect">
            <a:avLst/>
          </a:prstGeom>
        </p:spPr>
        <p:txBody>
          <a:bodyPr rtlCol="0" anchor="ctr"/>
          <a:lstStyle>
            <a:lvl1pPr marL="0" indent="0" algn="ctr">
              <a:lnSpc>
                <a:spcPct val="100000"/>
              </a:lnSpc>
              <a:buNone/>
              <a:defRPr sz="1200" b="1" cap="all" spc="200" baseline="0">
                <a:solidFill>
                  <a:schemeClr val="accent1">
                    <a:lumMod val="40000"/>
                    <a:lumOff val="60000"/>
                  </a:schemeClr>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15" name="Marcador de texto 14">
            <a:extLst>
              <a:ext uri="{FF2B5EF4-FFF2-40B4-BE49-F238E27FC236}">
                <a16:creationId xmlns:a16="http://schemas.microsoft.com/office/drawing/2014/main" id="{E8B6D903-1EAA-44AD-A3D8-6256873B7A22}"/>
              </a:ext>
            </a:extLst>
          </p:cNvPr>
          <p:cNvSpPr>
            <a:spLocks noGrp="1"/>
          </p:cNvSpPr>
          <p:nvPr>
            <p:ph type="body" sz="quarter" idx="25" hasCustomPrompt="1"/>
          </p:nvPr>
        </p:nvSpPr>
        <p:spPr>
          <a:xfrm>
            <a:off x="2545032" y="3467155"/>
            <a:ext cx="1209143" cy="492025"/>
          </a:xfrm>
          <a:prstGeom prst="rect">
            <a:avLst/>
          </a:prstGeom>
        </p:spPr>
        <p:txBody>
          <a:bodyPr rtlCol="0" anchor="ctr"/>
          <a:lstStyle>
            <a:lvl1pPr marL="0" indent="0" algn="ctr">
              <a:lnSpc>
                <a:spcPct val="100000"/>
              </a:lnSpc>
              <a:buNone/>
              <a:defRPr sz="10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Haga clic para agregar un nombre</a:t>
            </a:r>
          </a:p>
        </p:txBody>
      </p:sp>
      <p:cxnSp>
        <p:nvCxnSpPr>
          <p:cNvPr id="16" name="Conector recto 15">
            <a:extLst>
              <a:ext uri="{FF2B5EF4-FFF2-40B4-BE49-F238E27FC236}">
                <a16:creationId xmlns:a16="http://schemas.microsoft.com/office/drawing/2014/main" id="{8914974F-EEEB-4FDB-B605-14B6199844BA}"/>
              </a:ext>
            </a:extLst>
          </p:cNvPr>
          <p:cNvCxnSpPr>
            <a:cxnSpLocks/>
          </p:cNvCxnSpPr>
          <p:nvPr userDrawn="1"/>
        </p:nvCxnSpPr>
        <p:spPr>
          <a:xfrm>
            <a:off x="3758002" y="3713168"/>
            <a:ext cx="4683649"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Conector recto 16">
            <a:extLst>
              <a:ext uri="{FF2B5EF4-FFF2-40B4-BE49-F238E27FC236}">
                <a16:creationId xmlns:a16="http://schemas.microsoft.com/office/drawing/2014/main" id="{4FCFFB4C-5408-479D-88E2-42F8897706C7}"/>
              </a:ext>
            </a:extLst>
          </p:cNvPr>
          <p:cNvCxnSpPr>
            <a:cxnSpLocks/>
          </p:cNvCxnSpPr>
          <p:nvPr userDrawn="1"/>
        </p:nvCxnSpPr>
        <p:spPr>
          <a:xfrm flipV="1">
            <a:off x="6091322" y="2030298"/>
            <a:ext cx="4678" cy="3376818"/>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Marcador de texto 14">
            <a:extLst>
              <a:ext uri="{FF2B5EF4-FFF2-40B4-BE49-F238E27FC236}">
                <a16:creationId xmlns:a16="http://schemas.microsoft.com/office/drawing/2014/main" id="{9D316786-C25C-4139-9C9E-B55FEA3C4AC0}"/>
              </a:ext>
            </a:extLst>
          </p:cNvPr>
          <p:cNvSpPr>
            <a:spLocks noGrp="1"/>
          </p:cNvSpPr>
          <p:nvPr>
            <p:ph type="body" sz="quarter" idx="26" hasCustomPrompt="1"/>
          </p:nvPr>
        </p:nvSpPr>
        <p:spPr>
          <a:xfrm>
            <a:off x="6754219" y="2067508"/>
            <a:ext cx="1706965" cy="1048575"/>
          </a:xfrm>
          <a:prstGeom prst="rect">
            <a:avLst/>
          </a:prstGeom>
        </p:spPr>
        <p:txBody>
          <a:bodyPr rtlCol="0" anchor="ctr"/>
          <a:lstStyle>
            <a:lvl1pPr marL="0" indent="0" algn="ctr">
              <a:lnSpc>
                <a:spcPct val="100000"/>
              </a:lnSpc>
              <a:buNone/>
              <a:defRPr sz="1600" b="1" cap="all" spc="200" baseline="0">
                <a:solidFill>
                  <a:schemeClr val="bg1"/>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20" name="Marcador de texto 14">
            <a:extLst>
              <a:ext uri="{FF2B5EF4-FFF2-40B4-BE49-F238E27FC236}">
                <a16:creationId xmlns:a16="http://schemas.microsoft.com/office/drawing/2014/main" id="{DC43FD24-D855-40FC-85C4-87ED3F64AA2C}"/>
              </a:ext>
            </a:extLst>
          </p:cNvPr>
          <p:cNvSpPr>
            <a:spLocks noGrp="1"/>
          </p:cNvSpPr>
          <p:nvPr>
            <p:ph type="body" sz="quarter" idx="24" hasCustomPrompt="1"/>
          </p:nvPr>
        </p:nvSpPr>
        <p:spPr>
          <a:xfrm>
            <a:off x="7860695" y="4820889"/>
            <a:ext cx="1183179" cy="492025"/>
          </a:xfrm>
          <a:prstGeom prst="rect">
            <a:avLst/>
          </a:prstGeom>
        </p:spPr>
        <p:txBody>
          <a:bodyPr rtlCol="0" anchor="ctr"/>
          <a:lstStyle>
            <a:lvl1pPr marL="0" indent="0" algn="ctr">
              <a:lnSpc>
                <a:spcPct val="100000"/>
              </a:lnSpc>
              <a:buNone/>
              <a:defRPr sz="1200" b="1" cap="all" spc="200" baseline="0">
                <a:solidFill>
                  <a:schemeClr val="accent4"/>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2" name="Título 1">
            <a:extLst>
              <a:ext uri="{FF2B5EF4-FFF2-40B4-BE49-F238E27FC236}">
                <a16:creationId xmlns:a16="http://schemas.microsoft.com/office/drawing/2014/main" id="{2C07A013-A59B-4367-9832-ED55A6D25280}"/>
              </a:ext>
            </a:extLst>
          </p:cNvPr>
          <p:cNvSpPr>
            <a:spLocks noGrp="1"/>
          </p:cNvSpPr>
          <p:nvPr>
            <p:ph type="title" hasCustomPrompt="1"/>
          </p:nvPr>
        </p:nvSpPr>
        <p:spPr>
          <a:xfrm>
            <a:off x="794508" y="715939"/>
            <a:ext cx="4864608" cy="365760"/>
          </a:xfrm>
        </p:spPr>
        <p:txBody>
          <a:bodyPr rtlCol="0" anchor="t">
            <a:noAutofit/>
          </a:bodyPr>
          <a:lstStyle>
            <a:lvl1pPr>
              <a:defRPr sz="2800">
                <a:ln w="19050">
                  <a:solidFill>
                    <a:schemeClr val="bg1"/>
                  </a:solidFill>
                </a:ln>
              </a:defRPr>
            </a:lvl1pPr>
          </a:lstStyle>
          <a:p>
            <a:pPr rtl="0"/>
            <a:r>
              <a:rPr lang="es-MX" noProof="0"/>
              <a:t>Haga clic para agregar un título</a:t>
            </a:r>
          </a:p>
        </p:txBody>
      </p:sp>
    </p:spTree>
    <p:extLst>
      <p:ext uri="{BB962C8B-B14F-4D97-AF65-F5344CB8AC3E}">
        <p14:creationId xmlns:p14="http://schemas.microsoft.com/office/powerpoint/2010/main" val="3285885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strategia de crecimiento">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8D1F00DA-5D59-4EDE-BA9C-D312B3FBBAF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Marcador de posición de fecha 2">
            <a:extLst>
              <a:ext uri="{FF2B5EF4-FFF2-40B4-BE49-F238E27FC236}">
                <a16:creationId xmlns:a16="http://schemas.microsoft.com/office/drawing/2014/main" id="{94C3578F-2A0F-4E30-AF4A-8F796929EE04}"/>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01F6CA51-E5DC-4FC3-92F6-D5EC783C0A8A}"/>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1A10E530-F1C5-4166-A95F-3F8D022CCD74}"/>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11" name="Marcador de posición de texto 14">
            <a:extLst>
              <a:ext uri="{FF2B5EF4-FFF2-40B4-BE49-F238E27FC236}">
                <a16:creationId xmlns:a16="http://schemas.microsoft.com/office/drawing/2014/main" id="{191453D1-9488-4F30-8223-1CB500BDC2F1}"/>
              </a:ext>
            </a:extLst>
          </p:cNvPr>
          <p:cNvSpPr>
            <a:spLocks noGrp="1"/>
          </p:cNvSpPr>
          <p:nvPr>
            <p:ph type="body" sz="quarter" idx="19" hasCustomPrompt="1"/>
          </p:nvPr>
        </p:nvSpPr>
        <p:spPr>
          <a:xfrm>
            <a:off x="2452699" y="1592681"/>
            <a:ext cx="7306060" cy="393427"/>
          </a:xfrm>
          <a:prstGeom prst="rect">
            <a:avLst/>
          </a:prstGeom>
        </p:spPr>
        <p:txBody>
          <a:bodyPr rtlCol="0">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rtl="0"/>
            <a:r>
              <a:rPr lang="es-MX" noProof="0"/>
              <a:t>Agregar subtítulo</a:t>
            </a:r>
          </a:p>
        </p:txBody>
      </p:sp>
      <p:sp>
        <p:nvSpPr>
          <p:cNvPr id="12" name="Marcador de posición de texto 14">
            <a:extLst>
              <a:ext uri="{FF2B5EF4-FFF2-40B4-BE49-F238E27FC236}">
                <a16:creationId xmlns:a16="http://schemas.microsoft.com/office/drawing/2014/main" id="{4882AD8A-D4BD-4E12-8458-AC021F93B15C}"/>
              </a:ext>
            </a:extLst>
          </p:cNvPr>
          <p:cNvSpPr>
            <a:spLocks noGrp="1"/>
          </p:cNvSpPr>
          <p:nvPr>
            <p:ph type="body" sz="quarter" idx="26" hasCustomPrompt="1"/>
          </p:nvPr>
        </p:nvSpPr>
        <p:spPr>
          <a:xfrm>
            <a:off x="1973698" y="3031460"/>
            <a:ext cx="1975104" cy="868680"/>
          </a:xfrm>
          <a:prstGeom prst="rect">
            <a:avLst/>
          </a:prstGeom>
          <a:ln w="25400">
            <a:solidFill>
              <a:schemeClr val="accent6"/>
            </a:solidFill>
          </a:ln>
        </p:spPr>
        <p:txBody>
          <a:bodyPr rtlCol="0" anchor="ctr"/>
          <a:lstStyle>
            <a:lvl1pPr marL="0" indent="0" algn="ctr">
              <a:lnSpc>
                <a:spcPct val="100000"/>
              </a:lnSpc>
              <a:buNone/>
              <a:defRPr sz="1600" b="1" cap="all" spc="200" baseline="0">
                <a:solidFill>
                  <a:schemeClr val="accent6"/>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13" name="Marcador de texto 14">
            <a:extLst>
              <a:ext uri="{FF2B5EF4-FFF2-40B4-BE49-F238E27FC236}">
                <a16:creationId xmlns:a16="http://schemas.microsoft.com/office/drawing/2014/main" id="{3DF3AAFC-DA9A-4A72-BBF9-5A097BC5950E}"/>
              </a:ext>
            </a:extLst>
          </p:cNvPr>
          <p:cNvSpPr>
            <a:spLocks noGrp="1"/>
          </p:cNvSpPr>
          <p:nvPr>
            <p:ph type="body" sz="quarter" idx="27" hasCustomPrompt="1"/>
          </p:nvPr>
        </p:nvSpPr>
        <p:spPr>
          <a:xfrm>
            <a:off x="5202976" y="3031460"/>
            <a:ext cx="1975104" cy="868680"/>
          </a:xfrm>
          <a:prstGeom prst="rect">
            <a:avLst/>
          </a:prstGeom>
          <a:ln w="25400">
            <a:solidFill>
              <a:schemeClr val="accent6"/>
            </a:solidFill>
          </a:ln>
        </p:spPr>
        <p:txBody>
          <a:bodyPr rtlCol="0" anchor="ctr"/>
          <a:lstStyle>
            <a:lvl1pPr marL="0" indent="0" algn="ctr">
              <a:lnSpc>
                <a:spcPct val="100000"/>
              </a:lnSpc>
              <a:buNone/>
              <a:defRPr sz="1600" b="1" cap="all" spc="200" baseline="0">
                <a:solidFill>
                  <a:schemeClr val="accent6"/>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14" name="Marcador de texto 14">
            <a:extLst>
              <a:ext uri="{FF2B5EF4-FFF2-40B4-BE49-F238E27FC236}">
                <a16:creationId xmlns:a16="http://schemas.microsoft.com/office/drawing/2014/main" id="{2FF48EEE-6AEC-4E37-AD5C-EEB74BA0CEDB}"/>
              </a:ext>
            </a:extLst>
          </p:cNvPr>
          <p:cNvSpPr>
            <a:spLocks noGrp="1"/>
          </p:cNvSpPr>
          <p:nvPr>
            <p:ph type="body" sz="quarter" idx="28" hasCustomPrompt="1"/>
          </p:nvPr>
        </p:nvSpPr>
        <p:spPr>
          <a:xfrm>
            <a:off x="8346652" y="3031460"/>
            <a:ext cx="1975104" cy="868680"/>
          </a:xfrm>
          <a:prstGeom prst="rect">
            <a:avLst/>
          </a:prstGeom>
          <a:ln w="25400">
            <a:solidFill>
              <a:schemeClr val="accent6"/>
            </a:solidFill>
          </a:ln>
        </p:spPr>
        <p:txBody>
          <a:bodyPr rtlCol="0" anchor="ctr"/>
          <a:lstStyle>
            <a:lvl1pPr marL="0" indent="0" algn="ctr">
              <a:lnSpc>
                <a:spcPct val="100000"/>
              </a:lnSpc>
              <a:buNone/>
              <a:defRPr sz="1600" b="1" cap="all" spc="200" baseline="0">
                <a:solidFill>
                  <a:schemeClr val="accent6"/>
                </a:solidFill>
                <a:latin typeface="Arial" panose="020B0604020202020204" pitchFamily="34" charset="0"/>
                <a:cs typeface="Arial" panose="020B0604020202020204" pitchFamily="34" charset="0"/>
              </a:defRPr>
            </a:lvl1pPr>
          </a:lstStyle>
          <a:p>
            <a:pPr lvl="0" rtl="0"/>
            <a:r>
              <a:rPr lang="es-MX" noProof="0"/>
              <a:t>Haga clic para agregar un nombre</a:t>
            </a:r>
          </a:p>
        </p:txBody>
      </p:sp>
      <p:sp>
        <p:nvSpPr>
          <p:cNvPr id="15" name="Marcador de texto 14">
            <a:extLst>
              <a:ext uri="{FF2B5EF4-FFF2-40B4-BE49-F238E27FC236}">
                <a16:creationId xmlns:a16="http://schemas.microsoft.com/office/drawing/2014/main" id="{32066EA2-51F1-4F13-8E1B-89600E879074}"/>
              </a:ext>
            </a:extLst>
          </p:cNvPr>
          <p:cNvSpPr>
            <a:spLocks noGrp="1"/>
          </p:cNvSpPr>
          <p:nvPr>
            <p:ph type="body" sz="quarter" idx="13" hasCustomPrompt="1"/>
          </p:nvPr>
        </p:nvSpPr>
        <p:spPr>
          <a:xfrm>
            <a:off x="1591695" y="4042386"/>
            <a:ext cx="2743200" cy="1148945"/>
          </a:xfrm>
          <a:prstGeom prst="rect">
            <a:avLst/>
          </a:prstGeom>
        </p:spPr>
        <p:txBody>
          <a:bodyPr rtlCol="0"/>
          <a:lstStyle>
            <a:lvl1pPr marL="0" indent="0" algn="ctr">
              <a:lnSpc>
                <a:spcPct val="125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16" name="Marcador de texto 14">
            <a:extLst>
              <a:ext uri="{FF2B5EF4-FFF2-40B4-BE49-F238E27FC236}">
                <a16:creationId xmlns:a16="http://schemas.microsoft.com/office/drawing/2014/main" id="{F14EBD1B-595C-4A54-92C8-3C5427E15C45}"/>
              </a:ext>
            </a:extLst>
          </p:cNvPr>
          <p:cNvSpPr>
            <a:spLocks noGrp="1"/>
          </p:cNvSpPr>
          <p:nvPr>
            <p:ph type="body" sz="quarter" idx="29" hasCustomPrompt="1"/>
          </p:nvPr>
        </p:nvSpPr>
        <p:spPr>
          <a:xfrm>
            <a:off x="4820973" y="4042387"/>
            <a:ext cx="2743200" cy="1148945"/>
          </a:xfrm>
          <a:prstGeom prst="rect">
            <a:avLst/>
          </a:prstGeom>
        </p:spPr>
        <p:txBody>
          <a:bodyPr rtlCol="0"/>
          <a:lstStyle>
            <a:lvl1pPr marL="0" indent="0" algn="ctr">
              <a:lnSpc>
                <a:spcPct val="125000"/>
              </a:lnSpc>
              <a:spcBef>
                <a:spcPts val="0"/>
              </a:spcBef>
              <a:buNone/>
              <a:defRPr sz="1400" cap="none" spc="0" baseline="0">
                <a:solidFill>
                  <a:schemeClr val="bg1"/>
                </a:solidFill>
                <a:latin typeface="+mn-lt"/>
              </a:defRPr>
            </a:lvl1pPr>
          </a:lstStyle>
          <a:p>
            <a:pPr lvl="0" rtl="0"/>
            <a:r>
              <a:rPr lang="es-MX" noProof="0"/>
              <a:t>Haz clic para agregar texto</a:t>
            </a:r>
          </a:p>
        </p:txBody>
      </p:sp>
      <p:sp>
        <p:nvSpPr>
          <p:cNvPr id="17" name="Marcador de texto 14">
            <a:extLst>
              <a:ext uri="{FF2B5EF4-FFF2-40B4-BE49-F238E27FC236}">
                <a16:creationId xmlns:a16="http://schemas.microsoft.com/office/drawing/2014/main" id="{B64F77B9-03A9-4E3E-B656-D3C0FBE25AB5}"/>
              </a:ext>
            </a:extLst>
          </p:cNvPr>
          <p:cNvSpPr>
            <a:spLocks noGrp="1"/>
          </p:cNvSpPr>
          <p:nvPr>
            <p:ph type="body" sz="quarter" idx="30" hasCustomPrompt="1"/>
          </p:nvPr>
        </p:nvSpPr>
        <p:spPr>
          <a:xfrm>
            <a:off x="7964649" y="4042386"/>
            <a:ext cx="2743200" cy="1148945"/>
          </a:xfrm>
          <a:prstGeom prst="rect">
            <a:avLst/>
          </a:prstGeom>
        </p:spPr>
        <p:txBody>
          <a:bodyPr rtlCol="0"/>
          <a:lstStyle>
            <a:lvl1pPr marL="0" indent="0" algn="ctr">
              <a:lnSpc>
                <a:spcPct val="125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2" name="Título 1">
            <a:extLst>
              <a:ext uri="{FF2B5EF4-FFF2-40B4-BE49-F238E27FC236}">
                <a16:creationId xmlns:a16="http://schemas.microsoft.com/office/drawing/2014/main" id="{DFFECFB3-5650-476F-BB54-8A2A45F8AE7F}"/>
              </a:ext>
            </a:extLst>
          </p:cNvPr>
          <p:cNvSpPr>
            <a:spLocks noGrp="1"/>
          </p:cNvSpPr>
          <p:nvPr>
            <p:ph type="title" hasCustomPrompt="1"/>
          </p:nvPr>
        </p:nvSpPr>
        <p:spPr>
          <a:xfrm>
            <a:off x="2451534" y="989042"/>
            <a:ext cx="7287768" cy="630936"/>
          </a:xfrm>
        </p:spPr>
        <p:txBody>
          <a:bodyPr rtlCol="0" anchor="t">
            <a:noAutofit/>
          </a:bodyPr>
          <a:lstStyle>
            <a:lvl1pPr algn="ctr">
              <a:lnSpc>
                <a:spcPct val="125000"/>
              </a:lnSpc>
              <a:defRPr sz="2800">
                <a:ln w="19050">
                  <a:solidFill>
                    <a:schemeClr val="bg1"/>
                  </a:solidFill>
                </a:ln>
              </a:defRPr>
            </a:lvl1pPr>
          </a:lstStyle>
          <a:p>
            <a:pPr rtl="0"/>
            <a:r>
              <a:rPr lang="es-MX" noProof="0"/>
              <a:t>Haga clic para agregar un título</a:t>
            </a:r>
          </a:p>
        </p:txBody>
      </p:sp>
    </p:spTree>
    <p:extLst>
      <p:ext uri="{BB962C8B-B14F-4D97-AF65-F5344CB8AC3E}">
        <p14:creationId xmlns:p14="http://schemas.microsoft.com/office/powerpoint/2010/main" val="2521985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recimiento">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B3D91600-3E99-42F4-85C2-60F442CD5E7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22" name="Marcador de contenido 8">
            <a:extLst>
              <a:ext uri="{FF2B5EF4-FFF2-40B4-BE49-F238E27FC236}">
                <a16:creationId xmlns:a16="http://schemas.microsoft.com/office/drawing/2014/main" id="{30B4BBA3-2E4B-4AF2-8A2B-92DD019631E8}"/>
              </a:ext>
            </a:extLst>
          </p:cNvPr>
          <p:cNvSpPr>
            <a:spLocks noGrp="1"/>
          </p:cNvSpPr>
          <p:nvPr>
            <p:ph sz="quarter" idx="39"/>
          </p:nvPr>
        </p:nvSpPr>
        <p:spPr>
          <a:xfrm>
            <a:off x="6266428" y="2782888"/>
            <a:ext cx="4992567" cy="3436937"/>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8" name="Marcador de posición de texto 14">
            <a:extLst>
              <a:ext uri="{FF2B5EF4-FFF2-40B4-BE49-F238E27FC236}">
                <a16:creationId xmlns:a16="http://schemas.microsoft.com/office/drawing/2014/main" id="{44460CAC-F6F8-43F8-93F5-188B790DEE63}"/>
              </a:ext>
            </a:extLst>
          </p:cNvPr>
          <p:cNvSpPr>
            <a:spLocks noGrp="1"/>
          </p:cNvSpPr>
          <p:nvPr>
            <p:ph type="body" sz="quarter" idx="19" hasCustomPrompt="1"/>
          </p:nvPr>
        </p:nvSpPr>
        <p:spPr>
          <a:xfrm>
            <a:off x="2452699" y="1592681"/>
            <a:ext cx="7306060" cy="393427"/>
          </a:xfrm>
          <a:prstGeom prst="rect">
            <a:avLst/>
          </a:prstGeom>
        </p:spPr>
        <p:txBody>
          <a:bodyPr rtlCol="0">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rtl="0"/>
            <a:r>
              <a:rPr lang="es-MX" noProof="0"/>
              <a:t>Agregar subtítulo</a:t>
            </a:r>
          </a:p>
        </p:txBody>
      </p:sp>
      <p:sp>
        <p:nvSpPr>
          <p:cNvPr id="3" name="Marcador de posición de fecha 2">
            <a:extLst>
              <a:ext uri="{FF2B5EF4-FFF2-40B4-BE49-F238E27FC236}">
                <a16:creationId xmlns:a16="http://schemas.microsoft.com/office/drawing/2014/main" id="{6968D310-58F4-4A10-A286-9B42AECFDD18}"/>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6C868E10-EEA7-4017-B7CA-17B5EB23C4EC}"/>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C2B014CA-8BED-467C-AC80-6DC5B3DDC405}"/>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78" name="Marcador de posición de texto 14">
            <a:extLst>
              <a:ext uri="{FF2B5EF4-FFF2-40B4-BE49-F238E27FC236}">
                <a16:creationId xmlns:a16="http://schemas.microsoft.com/office/drawing/2014/main" id="{2C4E099A-EEE4-40B4-B9B5-32A5A981F951}"/>
              </a:ext>
            </a:extLst>
          </p:cNvPr>
          <p:cNvSpPr>
            <a:spLocks noGrp="1"/>
          </p:cNvSpPr>
          <p:nvPr>
            <p:ph type="body" sz="quarter" idx="36" hasCustomPrompt="1"/>
          </p:nvPr>
        </p:nvSpPr>
        <p:spPr>
          <a:xfrm>
            <a:off x="905410" y="2333977"/>
            <a:ext cx="5007023" cy="448769"/>
          </a:xfrm>
          <a:prstGeom prst="rect">
            <a:avLst/>
          </a:prstGeom>
        </p:spPr>
        <p:txBody>
          <a:bodyPr rtlCol="0"/>
          <a:lstStyle>
            <a:lvl1pPr marL="0" indent="0" algn="ctr">
              <a:buNone/>
              <a:defRPr sz="1600" b="1" cap="all" spc="200" baseline="0">
                <a:solidFill>
                  <a:schemeClr val="accent6"/>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79" name="Marcador de texto 14">
            <a:extLst>
              <a:ext uri="{FF2B5EF4-FFF2-40B4-BE49-F238E27FC236}">
                <a16:creationId xmlns:a16="http://schemas.microsoft.com/office/drawing/2014/main" id="{51338F1A-6EF2-4AA5-9EE8-628C9D57C270}"/>
              </a:ext>
            </a:extLst>
          </p:cNvPr>
          <p:cNvSpPr>
            <a:spLocks noGrp="1"/>
          </p:cNvSpPr>
          <p:nvPr>
            <p:ph type="body" sz="quarter" idx="37" hasCustomPrompt="1"/>
          </p:nvPr>
        </p:nvSpPr>
        <p:spPr>
          <a:xfrm>
            <a:off x="6279569" y="2339781"/>
            <a:ext cx="4993148" cy="448769"/>
          </a:xfrm>
          <a:prstGeom prst="rect">
            <a:avLst/>
          </a:prstGeom>
        </p:spPr>
        <p:txBody>
          <a:bodyPr rtlCol="0"/>
          <a:lstStyle>
            <a:lvl1pPr marL="0" indent="0" algn="ctr">
              <a:buNone/>
              <a:defRPr sz="1600" b="1" cap="all" spc="200" baseline="0">
                <a:solidFill>
                  <a:schemeClr val="accent6"/>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19" name="Título 1">
            <a:extLst>
              <a:ext uri="{FF2B5EF4-FFF2-40B4-BE49-F238E27FC236}">
                <a16:creationId xmlns:a16="http://schemas.microsoft.com/office/drawing/2014/main" id="{DF744EAD-73E9-49F3-9CA4-9A344EB625D9}"/>
              </a:ext>
            </a:extLst>
          </p:cNvPr>
          <p:cNvSpPr>
            <a:spLocks noGrp="1"/>
          </p:cNvSpPr>
          <p:nvPr>
            <p:ph type="title" hasCustomPrompt="1"/>
          </p:nvPr>
        </p:nvSpPr>
        <p:spPr>
          <a:xfrm>
            <a:off x="2451534" y="989042"/>
            <a:ext cx="7287768" cy="630936"/>
          </a:xfrm>
        </p:spPr>
        <p:txBody>
          <a:bodyPr rtlCol="0" anchor="t">
            <a:noAutofit/>
          </a:bodyPr>
          <a:lstStyle>
            <a:lvl1pPr algn="ctr">
              <a:lnSpc>
                <a:spcPct val="125000"/>
              </a:lnSpc>
              <a:defRPr sz="2800">
                <a:ln w="19050">
                  <a:solidFill>
                    <a:schemeClr val="bg1"/>
                  </a:solidFill>
                </a:ln>
              </a:defRPr>
            </a:lvl1pPr>
          </a:lstStyle>
          <a:p>
            <a:pPr rtl="0"/>
            <a:r>
              <a:rPr lang="es-MX" noProof="0"/>
              <a:t>Haga clic para agregar un título</a:t>
            </a:r>
          </a:p>
        </p:txBody>
      </p:sp>
      <p:sp>
        <p:nvSpPr>
          <p:cNvPr id="9" name="Marcador de contenido 8">
            <a:extLst>
              <a:ext uri="{FF2B5EF4-FFF2-40B4-BE49-F238E27FC236}">
                <a16:creationId xmlns:a16="http://schemas.microsoft.com/office/drawing/2014/main" id="{ACB4710E-545B-4940-B69A-359188335AD3}"/>
              </a:ext>
            </a:extLst>
          </p:cNvPr>
          <p:cNvSpPr>
            <a:spLocks noGrp="1"/>
          </p:cNvSpPr>
          <p:nvPr>
            <p:ph sz="quarter" idx="38"/>
          </p:nvPr>
        </p:nvSpPr>
        <p:spPr>
          <a:xfrm>
            <a:off x="919283" y="2782888"/>
            <a:ext cx="4992567" cy="3436937"/>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Tree>
    <p:extLst>
      <p:ext uri="{BB962C8B-B14F-4D97-AF65-F5344CB8AC3E}">
        <p14:creationId xmlns:p14="http://schemas.microsoft.com/office/powerpoint/2010/main" val="41502702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lan de acción a dos años">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79533791-52F7-40F6-B230-7BF6C505CCD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Marcador de posición de fecha 2">
            <a:extLst>
              <a:ext uri="{FF2B5EF4-FFF2-40B4-BE49-F238E27FC236}">
                <a16:creationId xmlns:a16="http://schemas.microsoft.com/office/drawing/2014/main" id="{DE68A0C5-BEED-4BC5-ACD5-3F28EDE19EE3}"/>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B35EA781-4C22-4390-A03C-CA5DCCB7A2B1}"/>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6FE694A4-07AC-48C4-A560-162C1F4ECD49}"/>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16" name="Marcador de texto 14">
            <a:extLst>
              <a:ext uri="{FF2B5EF4-FFF2-40B4-BE49-F238E27FC236}">
                <a16:creationId xmlns:a16="http://schemas.microsoft.com/office/drawing/2014/main" id="{2A6B27A0-0449-46AE-A770-EBB281A1A953}"/>
              </a:ext>
            </a:extLst>
          </p:cNvPr>
          <p:cNvSpPr>
            <a:spLocks noGrp="1"/>
          </p:cNvSpPr>
          <p:nvPr>
            <p:ph type="body" sz="quarter" idx="17" hasCustomPrompt="1"/>
          </p:nvPr>
        </p:nvSpPr>
        <p:spPr>
          <a:xfrm>
            <a:off x="171234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17" name="Marcador de texto 14">
            <a:extLst>
              <a:ext uri="{FF2B5EF4-FFF2-40B4-BE49-F238E27FC236}">
                <a16:creationId xmlns:a16="http://schemas.microsoft.com/office/drawing/2014/main" id="{1E70DE9B-2CDE-44B6-9307-FC12D873CA40}"/>
              </a:ext>
            </a:extLst>
          </p:cNvPr>
          <p:cNvSpPr>
            <a:spLocks noGrp="1"/>
          </p:cNvSpPr>
          <p:nvPr>
            <p:ph type="body" sz="quarter" idx="18" hasCustomPrompt="1"/>
          </p:nvPr>
        </p:nvSpPr>
        <p:spPr>
          <a:xfrm>
            <a:off x="250176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18" name="Marcador de texto 14">
            <a:extLst>
              <a:ext uri="{FF2B5EF4-FFF2-40B4-BE49-F238E27FC236}">
                <a16:creationId xmlns:a16="http://schemas.microsoft.com/office/drawing/2014/main" id="{123B5183-98F9-43BF-BE37-2AE0A049EA8B}"/>
              </a:ext>
            </a:extLst>
          </p:cNvPr>
          <p:cNvSpPr>
            <a:spLocks noGrp="1"/>
          </p:cNvSpPr>
          <p:nvPr>
            <p:ph type="body" sz="quarter" idx="19" hasCustomPrompt="1"/>
          </p:nvPr>
        </p:nvSpPr>
        <p:spPr>
          <a:xfrm>
            <a:off x="329117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19" name="Marcador de texto 14">
            <a:extLst>
              <a:ext uri="{FF2B5EF4-FFF2-40B4-BE49-F238E27FC236}">
                <a16:creationId xmlns:a16="http://schemas.microsoft.com/office/drawing/2014/main" id="{49DAB7F1-F6E7-4F92-B252-D9B81196A3A9}"/>
              </a:ext>
            </a:extLst>
          </p:cNvPr>
          <p:cNvSpPr>
            <a:spLocks noGrp="1"/>
          </p:cNvSpPr>
          <p:nvPr>
            <p:ph type="body" sz="quarter" idx="20" hasCustomPrompt="1"/>
          </p:nvPr>
        </p:nvSpPr>
        <p:spPr>
          <a:xfrm>
            <a:off x="408059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0" name="Marcador de texto 14">
            <a:extLst>
              <a:ext uri="{FF2B5EF4-FFF2-40B4-BE49-F238E27FC236}">
                <a16:creationId xmlns:a16="http://schemas.microsoft.com/office/drawing/2014/main" id="{4037F0E4-C57B-4033-B973-C69A03D97024}"/>
              </a:ext>
            </a:extLst>
          </p:cNvPr>
          <p:cNvSpPr>
            <a:spLocks noGrp="1"/>
          </p:cNvSpPr>
          <p:nvPr>
            <p:ph type="body" sz="quarter" idx="21" hasCustomPrompt="1"/>
          </p:nvPr>
        </p:nvSpPr>
        <p:spPr>
          <a:xfrm>
            <a:off x="4810807" y="3170170"/>
            <a:ext cx="61531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1" name="Marcador de texto 14">
            <a:extLst>
              <a:ext uri="{FF2B5EF4-FFF2-40B4-BE49-F238E27FC236}">
                <a16:creationId xmlns:a16="http://schemas.microsoft.com/office/drawing/2014/main" id="{85DAD742-736F-42D3-99FC-6046CF57A7A3}"/>
              </a:ext>
            </a:extLst>
          </p:cNvPr>
          <p:cNvSpPr>
            <a:spLocks noGrp="1"/>
          </p:cNvSpPr>
          <p:nvPr>
            <p:ph type="body" sz="quarter" idx="22" hasCustomPrompt="1"/>
          </p:nvPr>
        </p:nvSpPr>
        <p:spPr>
          <a:xfrm>
            <a:off x="565942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2" name="Marcador de texto 14">
            <a:extLst>
              <a:ext uri="{FF2B5EF4-FFF2-40B4-BE49-F238E27FC236}">
                <a16:creationId xmlns:a16="http://schemas.microsoft.com/office/drawing/2014/main" id="{53EC6732-F61D-431C-88C9-BAA5039B6BB6}"/>
              </a:ext>
            </a:extLst>
          </p:cNvPr>
          <p:cNvSpPr>
            <a:spLocks noGrp="1"/>
          </p:cNvSpPr>
          <p:nvPr>
            <p:ph type="body" sz="quarter" idx="23" hasCustomPrompt="1"/>
          </p:nvPr>
        </p:nvSpPr>
        <p:spPr>
          <a:xfrm>
            <a:off x="644883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3" name="Marcador de texto 14">
            <a:extLst>
              <a:ext uri="{FF2B5EF4-FFF2-40B4-BE49-F238E27FC236}">
                <a16:creationId xmlns:a16="http://schemas.microsoft.com/office/drawing/2014/main" id="{B8218F9A-C149-4D30-8437-B9D8C0DAF1D1}"/>
              </a:ext>
            </a:extLst>
          </p:cNvPr>
          <p:cNvSpPr>
            <a:spLocks noGrp="1"/>
          </p:cNvSpPr>
          <p:nvPr>
            <p:ph type="body" sz="quarter" idx="24" hasCustomPrompt="1"/>
          </p:nvPr>
        </p:nvSpPr>
        <p:spPr>
          <a:xfrm>
            <a:off x="723825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4" name="Marcador de texto 14">
            <a:extLst>
              <a:ext uri="{FF2B5EF4-FFF2-40B4-BE49-F238E27FC236}">
                <a16:creationId xmlns:a16="http://schemas.microsoft.com/office/drawing/2014/main" id="{BCA166BB-F293-4289-B0EB-57580EC9608B}"/>
              </a:ext>
            </a:extLst>
          </p:cNvPr>
          <p:cNvSpPr>
            <a:spLocks noGrp="1"/>
          </p:cNvSpPr>
          <p:nvPr>
            <p:ph type="body" sz="quarter" idx="25" hasCustomPrompt="1"/>
          </p:nvPr>
        </p:nvSpPr>
        <p:spPr>
          <a:xfrm>
            <a:off x="802766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5" name="Marcador de texto 14">
            <a:extLst>
              <a:ext uri="{FF2B5EF4-FFF2-40B4-BE49-F238E27FC236}">
                <a16:creationId xmlns:a16="http://schemas.microsoft.com/office/drawing/2014/main" id="{77397369-CCB5-450E-8FD1-46B3B54F6B89}"/>
              </a:ext>
            </a:extLst>
          </p:cNvPr>
          <p:cNvSpPr>
            <a:spLocks noGrp="1"/>
          </p:cNvSpPr>
          <p:nvPr>
            <p:ph type="body" sz="quarter" idx="26" hasCustomPrompt="1"/>
          </p:nvPr>
        </p:nvSpPr>
        <p:spPr>
          <a:xfrm>
            <a:off x="881708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6" name="Marcador de texto 14">
            <a:extLst>
              <a:ext uri="{FF2B5EF4-FFF2-40B4-BE49-F238E27FC236}">
                <a16:creationId xmlns:a16="http://schemas.microsoft.com/office/drawing/2014/main" id="{78252082-BCF2-4955-B695-35F48EF76FD9}"/>
              </a:ext>
            </a:extLst>
          </p:cNvPr>
          <p:cNvSpPr>
            <a:spLocks noGrp="1"/>
          </p:cNvSpPr>
          <p:nvPr>
            <p:ph type="body" sz="quarter" idx="27" hasCustomPrompt="1"/>
          </p:nvPr>
        </p:nvSpPr>
        <p:spPr>
          <a:xfrm>
            <a:off x="960649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7" name="Marcador de texto 14">
            <a:extLst>
              <a:ext uri="{FF2B5EF4-FFF2-40B4-BE49-F238E27FC236}">
                <a16:creationId xmlns:a16="http://schemas.microsoft.com/office/drawing/2014/main" id="{AF998D11-3FAA-4712-8C34-404C1BDCECBD}"/>
              </a:ext>
            </a:extLst>
          </p:cNvPr>
          <p:cNvSpPr>
            <a:spLocks noGrp="1"/>
          </p:cNvSpPr>
          <p:nvPr>
            <p:ph type="body" sz="quarter" idx="28" hasCustomPrompt="1"/>
          </p:nvPr>
        </p:nvSpPr>
        <p:spPr>
          <a:xfrm>
            <a:off x="10395907"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8" name="Marcador de texto 14">
            <a:extLst>
              <a:ext uri="{FF2B5EF4-FFF2-40B4-BE49-F238E27FC236}">
                <a16:creationId xmlns:a16="http://schemas.microsoft.com/office/drawing/2014/main" id="{2AA33C54-3898-452E-979F-F1B5853E737C}"/>
              </a:ext>
            </a:extLst>
          </p:cNvPr>
          <p:cNvSpPr>
            <a:spLocks noGrp="1"/>
          </p:cNvSpPr>
          <p:nvPr>
            <p:ph type="body" sz="quarter" idx="29" hasCustomPrompt="1"/>
          </p:nvPr>
        </p:nvSpPr>
        <p:spPr>
          <a:xfrm>
            <a:off x="171234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29" name="Marcador de texto 14">
            <a:extLst>
              <a:ext uri="{FF2B5EF4-FFF2-40B4-BE49-F238E27FC236}">
                <a16:creationId xmlns:a16="http://schemas.microsoft.com/office/drawing/2014/main" id="{0569AA0A-65D1-4456-9A14-327E6CE6DF6A}"/>
              </a:ext>
            </a:extLst>
          </p:cNvPr>
          <p:cNvSpPr>
            <a:spLocks noGrp="1"/>
          </p:cNvSpPr>
          <p:nvPr>
            <p:ph type="body" sz="quarter" idx="30" hasCustomPrompt="1"/>
          </p:nvPr>
        </p:nvSpPr>
        <p:spPr>
          <a:xfrm>
            <a:off x="250176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0" name="Marcador de texto 14">
            <a:extLst>
              <a:ext uri="{FF2B5EF4-FFF2-40B4-BE49-F238E27FC236}">
                <a16:creationId xmlns:a16="http://schemas.microsoft.com/office/drawing/2014/main" id="{028EB91C-9303-4EB3-886A-E5DA884A80FD}"/>
              </a:ext>
            </a:extLst>
          </p:cNvPr>
          <p:cNvSpPr>
            <a:spLocks noGrp="1"/>
          </p:cNvSpPr>
          <p:nvPr>
            <p:ph type="body" sz="quarter" idx="31" hasCustomPrompt="1"/>
          </p:nvPr>
        </p:nvSpPr>
        <p:spPr>
          <a:xfrm>
            <a:off x="329117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1" name="Marcador de texto 14">
            <a:extLst>
              <a:ext uri="{FF2B5EF4-FFF2-40B4-BE49-F238E27FC236}">
                <a16:creationId xmlns:a16="http://schemas.microsoft.com/office/drawing/2014/main" id="{4A47908B-3F69-4786-9C40-C12392133F05}"/>
              </a:ext>
            </a:extLst>
          </p:cNvPr>
          <p:cNvSpPr>
            <a:spLocks noGrp="1"/>
          </p:cNvSpPr>
          <p:nvPr>
            <p:ph type="body" sz="quarter" idx="32" hasCustomPrompt="1"/>
          </p:nvPr>
        </p:nvSpPr>
        <p:spPr>
          <a:xfrm>
            <a:off x="408059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2" name="Marcador de texto 14">
            <a:extLst>
              <a:ext uri="{FF2B5EF4-FFF2-40B4-BE49-F238E27FC236}">
                <a16:creationId xmlns:a16="http://schemas.microsoft.com/office/drawing/2014/main" id="{378EEBEC-FDBD-4D14-ADCA-4C72B269E993}"/>
              </a:ext>
            </a:extLst>
          </p:cNvPr>
          <p:cNvSpPr>
            <a:spLocks noGrp="1"/>
          </p:cNvSpPr>
          <p:nvPr>
            <p:ph type="body" sz="quarter" idx="33" hasCustomPrompt="1"/>
          </p:nvPr>
        </p:nvSpPr>
        <p:spPr>
          <a:xfrm>
            <a:off x="4810807" y="4871997"/>
            <a:ext cx="61531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3" name="Marcador de texto 14">
            <a:extLst>
              <a:ext uri="{FF2B5EF4-FFF2-40B4-BE49-F238E27FC236}">
                <a16:creationId xmlns:a16="http://schemas.microsoft.com/office/drawing/2014/main" id="{044989A5-8040-43C0-BE05-6A79C3BE6378}"/>
              </a:ext>
            </a:extLst>
          </p:cNvPr>
          <p:cNvSpPr>
            <a:spLocks noGrp="1"/>
          </p:cNvSpPr>
          <p:nvPr>
            <p:ph type="body" sz="quarter" idx="34" hasCustomPrompt="1"/>
          </p:nvPr>
        </p:nvSpPr>
        <p:spPr>
          <a:xfrm>
            <a:off x="565942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4" name="Marcador de texto 14">
            <a:extLst>
              <a:ext uri="{FF2B5EF4-FFF2-40B4-BE49-F238E27FC236}">
                <a16:creationId xmlns:a16="http://schemas.microsoft.com/office/drawing/2014/main" id="{52581A3A-F479-4780-81BE-CCBCF398141A}"/>
              </a:ext>
            </a:extLst>
          </p:cNvPr>
          <p:cNvSpPr>
            <a:spLocks noGrp="1"/>
          </p:cNvSpPr>
          <p:nvPr>
            <p:ph type="body" sz="quarter" idx="35" hasCustomPrompt="1"/>
          </p:nvPr>
        </p:nvSpPr>
        <p:spPr>
          <a:xfrm>
            <a:off x="644883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5" name="Marcador de texto 14">
            <a:extLst>
              <a:ext uri="{FF2B5EF4-FFF2-40B4-BE49-F238E27FC236}">
                <a16:creationId xmlns:a16="http://schemas.microsoft.com/office/drawing/2014/main" id="{3D361DBA-153A-4846-BDA4-CC63FF94744D}"/>
              </a:ext>
            </a:extLst>
          </p:cNvPr>
          <p:cNvSpPr>
            <a:spLocks noGrp="1"/>
          </p:cNvSpPr>
          <p:nvPr>
            <p:ph type="body" sz="quarter" idx="36" hasCustomPrompt="1"/>
          </p:nvPr>
        </p:nvSpPr>
        <p:spPr>
          <a:xfrm>
            <a:off x="723825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6" name="Marcador de texto 14">
            <a:extLst>
              <a:ext uri="{FF2B5EF4-FFF2-40B4-BE49-F238E27FC236}">
                <a16:creationId xmlns:a16="http://schemas.microsoft.com/office/drawing/2014/main" id="{78FB324E-EE00-4CC5-9F81-5EF71F305031}"/>
              </a:ext>
            </a:extLst>
          </p:cNvPr>
          <p:cNvSpPr>
            <a:spLocks noGrp="1"/>
          </p:cNvSpPr>
          <p:nvPr>
            <p:ph type="body" sz="quarter" idx="37" hasCustomPrompt="1"/>
          </p:nvPr>
        </p:nvSpPr>
        <p:spPr>
          <a:xfrm>
            <a:off x="802766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7" name="Marcador de texto 14">
            <a:extLst>
              <a:ext uri="{FF2B5EF4-FFF2-40B4-BE49-F238E27FC236}">
                <a16:creationId xmlns:a16="http://schemas.microsoft.com/office/drawing/2014/main" id="{78AA454F-F92D-4844-92A6-A3FEDD88B302}"/>
              </a:ext>
            </a:extLst>
          </p:cNvPr>
          <p:cNvSpPr>
            <a:spLocks noGrp="1"/>
          </p:cNvSpPr>
          <p:nvPr>
            <p:ph type="body" sz="quarter" idx="38" hasCustomPrompt="1"/>
          </p:nvPr>
        </p:nvSpPr>
        <p:spPr>
          <a:xfrm>
            <a:off x="881708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8" name="Marcador de texto 14">
            <a:extLst>
              <a:ext uri="{FF2B5EF4-FFF2-40B4-BE49-F238E27FC236}">
                <a16:creationId xmlns:a16="http://schemas.microsoft.com/office/drawing/2014/main" id="{651BCA7B-5BF4-4A0F-95C1-2014315E80B1}"/>
              </a:ext>
            </a:extLst>
          </p:cNvPr>
          <p:cNvSpPr>
            <a:spLocks noGrp="1"/>
          </p:cNvSpPr>
          <p:nvPr>
            <p:ph type="body" sz="quarter" idx="39" hasCustomPrompt="1"/>
          </p:nvPr>
        </p:nvSpPr>
        <p:spPr>
          <a:xfrm>
            <a:off x="960649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39" name="Marcador de texto 14">
            <a:extLst>
              <a:ext uri="{FF2B5EF4-FFF2-40B4-BE49-F238E27FC236}">
                <a16:creationId xmlns:a16="http://schemas.microsoft.com/office/drawing/2014/main" id="{7E3F41F1-0E06-45ED-894F-7F38510C2728}"/>
              </a:ext>
            </a:extLst>
          </p:cNvPr>
          <p:cNvSpPr>
            <a:spLocks noGrp="1"/>
          </p:cNvSpPr>
          <p:nvPr>
            <p:ph type="body" sz="quarter" idx="40" hasCustomPrompt="1"/>
          </p:nvPr>
        </p:nvSpPr>
        <p:spPr>
          <a:xfrm>
            <a:off x="10395907"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es-MX" noProof="0"/>
              <a:t>Haga clic para agregar texto</a:t>
            </a:r>
          </a:p>
        </p:txBody>
      </p:sp>
      <p:sp>
        <p:nvSpPr>
          <p:cNvPr id="52" name="Marcador de texto 14">
            <a:extLst>
              <a:ext uri="{FF2B5EF4-FFF2-40B4-BE49-F238E27FC236}">
                <a16:creationId xmlns:a16="http://schemas.microsoft.com/office/drawing/2014/main" id="{C02572F8-1812-49D5-B24A-088659DE9FC7}"/>
              </a:ext>
            </a:extLst>
          </p:cNvPr>
          <p:cNvSpPr>
            <a:spLocks noGrp="1"/>
          </p:cNvSpPr>
          <p:nvPr>
            <p:ph type="body" sz="quarter" idx="41" hasCustomPrompt="1"/>
          </p:nvPr>
        </p:nvSpPr>
        <p:spPr>
          <a:xfrm>
            <a:off x="653772" y="2763180"/>
            <a:ext cx="1021001" cy="501726"/>
          </a:xfrm>
          <a:prstGeom prst="rect">
            <a:avLst/>
          </a:prstGeom>
        </p:spPr>
        <p:txBody>
          <a:bodyPr rtlCol="0" anchor="ctr">
            <a:noAutofit/>
          </a:bodyPr>
          <a:lstStyle>
            <a:lvl1pPr marL="0" indent="0" algn="ctr">
              <a:buNone/>
              <a:defRPr sz="1600" b="1" cap="all" spc="100" baseline="0">
                <a:solidFill>
                  <a:schemeClr val="bg1"/>
                </a:solidFill>
                <a:latin typeface="Arial" panose="020B0604020202020204" pitchFamily="34" charset="0"/>
                <a:cs typeface="Arial" panose="020B0604020202020204" pitchFamily="34" charset="0"/>
              </a:defRPr>
            </a:lvl1pPr>
          </a:lstStyle>
          <a:p>
            <a:pPr lvl="0" rtl="0"/>
            <a:r>
              <a:rPr lang="es-MX" noProof="0"/>
              <a:t>Agregar año</a:t>
            </a:r>
          </a:p>
        </p:txBody>
      </p:sp>
      <p:sp>
        <p:nvSpPr>
          <p:cNvPr id="53" name="Marcador de texto 14">
            <a:extLst>
              <a:ext uri="{FF2B5EF4-FFF2-40B4-BE49-F238E27FC236}">
                <a16:creationId xmlns:a16="http://schemas.microsoft.com/office/drawing/2014/main" id="{453EA1A1-A67D-4132-9EA0-584E8FA796C3}"/>
              </a:ext>
            </a:extLst>
          </p:cNvPr>
          <p:cNvSpPr>
            <a:spLocks noGrp="1"/>
          </p:cNvSpPr>
          <p:nvPr>
            <p:ph type="body" sz="quarter" idx="42" hasCustomPrompt="1"/>
          </p:nvPr>
        </p:nvSpPr>
        <p:spPr>
          <a:xfrm>
            <a:off x="653772" y="4449967"/>
            <a:ext cx="1021001" cy="501726"/>
          </a:xfrm>
          <a:prstGeom prst="rect">
            <a:avLst/>
          </a:prstGeom>
        </p:spPr>
        <p:txBody>
          <a:bodyPr rtlCol="0" anchor="ctr">
            <a:noAutofit/>
          </a:bodyPr>
          <a:lstStyle>
            <a:lvl1pPr marL="0" indent="0" algn="ctr">
              <a:buNone/>
              <a:defRPr sz="1600" b="1" cap="all" spc="100" baseline="0">
                <a:solidFill>
                  <a:schemeClr val="bg1"/>
                </a:solidFill>
                <a:latin typeface="Arial" panose="020B0604020202020204" pitchFamily="34" charset="0"/>
                <a:cs typeface="Arial" panose="020B0604020202020204" pitchFamily="34" charset="0"/>
              </a:defRPr>
            </a:lvl1pPr>
          </a:lstStyle>
          <a:p>
            <a:pPr lvl="0" rtl="0"/>
            <a:r>
              <a:rPr lang="es-MX" noProof="0"/>
              <a:t>Agregar año</a:t>
            </a:r>
          </a:p>
        </p:txBody>
      </p:sp>
      <p:sp>
        <p:nvSpPr>
          <p:cNvPr id="54" name="Marcador de texto 14">
            <a:extLst>
              <a:ext uri="{FF2B5EF4-FFF2-40B4-BE49-F238E27FC236}">
                <a16:creationId xmlns:a16="http://schemas.microsoft.com/office/drawing/2014/main" id="{658BFCC4-C261-4874-8195-FDA3C5001E05}"/>
              </a:ext>
            </a:extLst>
          </p:cNvPr>
          <p:cNvSpPr>
            <a:spLocks noGrp="1"/>
          </p:cNvSpPr>
          <p:nvPr>
            <p:ph type="body" sz="quarter" idx="43" hasCustomPrompt="1"/>
          </p:nvPr>
        </p:nvSpPr>
        <p:spPr>
          <a:xfrm>
            <a:off x="2029367" y="2071320"/>
            <a:ext cx="1440088" cy="598827"/>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es-MX" noProof="0"/>
              <a:t>Haga clic para agregar texto</a:t>
            </a:r>
          </a:p>
        </p:txBody>
      </p:sp>
      <p:sp>
        <p:nvSpPr>
          <p:cNvPr id="55" name="Marcador de texto 14">
            <a:extLst>
              <a:ext uri="{FF2B5EF4-FFF2-40B4-BE49-F238E27FC236}">
                <a16:creationId xmlns:a16="http://schemas.microsoft.com/office/drawing/2014/main" id="{158708C7-ABA0-43E5-BB89-A1B7B2C45233}"/>
              </a:ext>
            </a:extLst>
          </p:cNvPr>
          <p:cNvSpPr>
            <a:spLocks noGrp="1"/>
          </p:cNvSpPr>
          <p:nvPr>
            <p:ph type="body" sz="quarter" idx="44" hasCustomPrompt="1"/>
          </p:nvPr>
        </p:nvSpPr>
        <p:spPr>
          <a:xfrm>
            <a:off x="4397612" y="2071320"/>
            <a:ext cx="1440088" cy="598827"/>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es-MX" noProof="0"/>
              <a:t>Haga clic para agregar texto</a:t>
            </a:r>
          </a:p>
        </p:txBody>
      </p:sp>
      <p:sp>
        <p:nvSpPr>
          <p:cNvPr id="56" name="Marcador de texto 14">
            <a:extLst>
              <a:ext uri="{FF2B5EF4-FFF2-40B4-BE49-F238E27FC236}">
                <a16:creationId xmlns:a16="http://schemas.microsoft.com/office/drawing/2014/main" id="{2AE59213-95B1-4597-AD8C-D55D96D561EA}"/>
              </a:ext>
            </a:extLst>
          </p:cNvPr>
          <p:cNvSpPr>
            <a:spLocks noGrp="1"/>
          </p:cNvSpPr>
          <p:nvPr>
            <p:ph type="body" sz="quarter" idx="45" hasCustomPrompt="1"/>
          </p:nvPr>
        </p:nvSpPr>
        <p:spPr>
          <a:xfrm>
            <a:off x="8344687" y="2071320"/>
            <a:ext cx="1440088" cy="598827"/>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es-MX" noProof="0"/>
              <a:t>Haga clic para agregar texto</a:t>
            </a:r>
          </a:p>
        </p:txBody>
      </p:sp>
      <p:sp>
        <p:nvSpPr>
          <p:cNvPr id="57" name="Marcador de texto 14">
            <a:extLst>
              <a:ext uri="{FF2B5EF4-FFF2-40B4-BE49-F238E27FC236}">
                <a16:creationId xmlns:a16="http://schemas.microsoft.com/office/drawing/2014/main" id="{2B9A460E-592F-41EA-9F9C-8953AFAC2236}"/>
              </a:ext>
            </a:extLst>
          </p:cNvPr>
          <p:cNvSpPr>
            <a:spLocks noGrp="1"/>
          </p:cNvSpPr>
          <p:nvPr>
            <p:ph type="body" sz="quarter" idx="46" hasCustomPrompt="1"/>
          </p:nvPr>
        </p:nvSpPr>
        <p:spPr>
          <a:xfrm>
            <a:off x="2029367" y="3862599"/>
            <a:ext cx="1440088" cy="549318"/>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es-MX" noProof="0"/>
              <a:t>Haga clic para agregar texto</a:t>
            </a:r>
          </a:p>
        </p:txBody>
      </p:sp>
      <p:sp>
        <p:nvSpPr>
          <p:cNvPr id="58" name="Marcador de texto 14">
            <a:extLst>
              <a:ext uri="{FF2B5EF4-FFF2-40B4-BE49-F238E27FC236}">
                <a16:creationId xmlns:a16="http://schemas.microsoft.com/office/drawing/2014/main" id="{3065B3A8-F99B-47E6-B517-D93AC0FC4501}"/>
              </a:ext>
            </a:extLst>
          </p:cNvPr>
          <p:cNvSpPr>
            <a:spLocks noGrp="1"/>
          </p:cNvSpPr>
          <p:nvPr>
            <p:ph type="body" sz="quarter" idx="47" hasCustomPrompt="1"/>
          </p:nvPr>
        </p:nvSpPr>
        <p:spPr>
          <a:xfrm>
            <a:off x="5976442" y="3862599"/>
            <a:ext cx="1440088" cy="549318"/>
          </a:xfrm>
          <a:prstGeom prst="rect">
            <a:avLst/>
          </a:prstGeom>
        </p:spPr>
        <p:txBody>
          <a:bodyPr rtlCol="0" anchor="b"/>
          <a:lstStyle>
            <a:lvl1pPr marL="0" indent="0" algn="ctr">
              <a:lnSpc>
                <a:spcPct val="100000"/>
              </a:lnSpc>
              <a:spcBef>
                <a:spcPts val="0"/>
              </a:spcBef>
              <a:buNone/>
              <a:defRPr sz="1400" b="1" cap="none" spc="100" baseline="0">
                <a:solidFill>
                  <a:schemeClr val="accent6"/>
                </a:solidFill>
                <a:latin typeface="+mn-lt"/>
              </a:defRPr>
            </a:lvl1pPr>
          </a:lstStyle>
          <a:p>
            <a:pPr lvl="0" rtl="0"/>
            <a:r>
              <a:rPr lang="es-MX" noProof="0"/>
              <a:t>Haga clic para agregar texto</a:t>
            </a:r>
          </a:p>
        </p:txBody>
      </p:sp>
      <p:sp>
        <p:nvSpPr>
          <p:cNvPr id="59" name="Marcador de texto 14">
            <a:extLst>
              <a:ext uri="{FF2B5EF4-FFF2-40B4-BE49-F238E27FC236}">
                <a16:creationId xmlns:a16="http://schemas.microsoft.com/office/drawing/2014/main" id="{B2187073-BC0A-4137-A204-D35C44CD7F87}"/>
              </a:ext>
            </a:extLst>
          </p:cNvPr>
          <p:cNvSpPr>
            <a:spLocks noGrp="1"/>
          </p:cNvSpPr>
          <p:nvPr>
            <p:ph type="body" sz="quarter" idx="48" hasCustomPrompt="1"/>
          </p:nvPr>
        </p:nvSpPr>
        <p:spPr>
          <a:xfrm>
            <a:off x="9923517" y="3862599"/>
            <a:ext cx="1440088" cy="549318"/>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es-MX" noProof="0"/>
              <a:t>Haga clic para agregar texto</a:t>
            </a:r>
          </a:p>
        </p:txBody>
      </p:sp>
      <p:sp>
        <p:nvSpPr>
          <p:cNvPr id="40" name="Título 1">
            <a:extLst>
              <a:ext uri="{FF2B5EF4-FFF2-40B4-BE49-F238E27FC236}">
                <a16:creationId xmlns:a16="http://schemas.microsoft.com/office/drawing/2014/main" id="{35F35AF6-FBA2-4CA2-8A1F-2C977E6C9754}"/>
              </a:ext>
            </a:extLst>
          </p:cNvPr>
          <p:cNvSpPr>
            <a:spLocks noGrp="1"/>
          </p:cNvSpPr>
          <p:nvPr>
            <p:ph type="title" hasCustomPrompt="1"/>
          </p:nvPr>
        </p:nvSpPr>
        <p:spPr>
          <a:xfrm>
            <a:off x="2451534" y="989042"/>
            <a:ext cx="7287768" cy="630936"/>
          </a:xfrm>
        </p:spPr>
        <p:txBody>
          <a:bodyPr rtlCol="0" anchor="t">
            <a:noAutofit/>
          </a:bodyPr>
          <a:lstStyle>
            <a:lvl1pPr algn="ctr">
              <a:lnSpc>
                <a:spcPct val="125000"/>
              </a:lnSpc>
              <a:defRPr sz="2800">
                <a:ln w="19050">
                  <a:solidFill>
                    <a:schemeClr val="bg1"/>
                  </a:solidFill>
                </a:ln>
              </a:defRPr>
            </a:lvl1pPr>
          </a:lstStyle>
          <a:p>
            <a:pPr rtl="0"/>
            <a:r>
              <a:rPr lang="es-MX" noProof="0"/>
              <a:t>Haga clic para agregar un título</a:t>
            </a:r>
          </a:p>
        </p:txBody>
      </p:sp>
    </p:spTree>
    <p:extLst>
      <p:ext uri="{BB962C8B-B14F-4D97-AF65-F5344CB8AC3E}">
        <p14:creationId xmlns:p14="http://schemas.microsoft.com/office/powerpoint/2010/main" val="1558216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zas">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75C89BE0-E34D-48FA-8ED2-CA69BFBC4FB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13" name="Marcador de posición de imagen 7">
            <a:extLst>
              <a:ext uri="{FF2B5EF4-FFF2-40B4-BE49-F238E27FC236}">
                <a16:creationId xmlns:a16="http://schemas.microsoft.com/office/drawing/2014/main" id="{AB20A778-FBFD-4ED2-8E9B-6645F59A4D16}"/>
              </a:ext>
            </a:extLst>
          </p:cNvPr>
          <p:cNvSpPr>
            <a:spLocks noGrp="1"/>
          </p:cNvSpPr>
          <p:nvPr>
            <p:ph type="pic" sz="quarter" idx="14" hasCustomPrompt="1"/>
          </p:nvPr>
        </p:nvSpPr>
        <p:spPr>
          <a:xfrm>
            <a:off x="7179732" y="0"/>
            <a:ext cx="5012268" cy="6867376"/>
          </a:xfrm>
        </p:spPr>
        <p:txBody>
          <a:bodyPr rtlCol="0"/>
          <a:lstStyle>
            <a:lvl1pPr marL="0" indent="0" algn="ctr">
              <a:buNone/>
              <a:defRPr>
                <a:solidFill>
                  <a:schemeClr val="bg1"/>
                </a:solidFill>
              </a:defRPr>
            </a:lvl1pPr>
          </a:lstStyle>
          <a:p>
            <a:pPr rtl="0"/>
            <a:r>
              <a:rPr lang="es-MX" noProof="0"/>
              <a:t>Haz clic para agregar una foto</a:t>
            </a:r>
          </a:p>
        </p:txBody>
      </p:sp>
      <p:sp>
        <p:nvSpPr>
          <p:cNvPr id="3" name="Marcador de posición de fecha 2">
            <a:extLst>
              <a:ext uri="{FF2B5EF4-FFF2-40B4-BE49-F238E27FC236}">
                <a16:creationId xmlns:a16="http://schemas.microsoft.com/office/drawing/2014/main" id="{523CB959-A5D6-4887-9B77-916F0EA10660}"/>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E8C0AFFF-66EA-44D7-828D-244A190B13B2}"/>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4D589006-A738-42A2-B328-34F70A778A89}"/>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11" name="Título 1">
            <a:extLst>
              <a:ext uri="{FF2B5EF4-FFF2-40B4-BE49-F238E27FC236}">
                <a16:creationId xmlns:a16="http://schemas.microsoft.com/office/drawing/2014/main" id="{473E75D8-7274-49D2-8CF2-0E990C29CCA7}"/>
              </a:ext>
            </a:extLst>
          </p:cNvPr>
          <p:cNvSpPr>
            <a:spLocks noGrp="1"/>
          </p:cNvSpPr>
          <p:nvPr>
            <p:ph type="title" hasCustomPrompt="1"/>
          </p:nvPr>
        </p:nvSpPr>
        <p:spPr>
          <a:xfrm>
            <a:off x="793750" y="715939"/>
            <a:ext cx="4864608" cy="365760"/>
          </a:xfrm>
        </p:spPr>
        <p:txBody>
          <a:bodyPr rtlCol="0" anchor="t">
            <a:noAutofit/>
          </a:bodyPr>
          <a:lstStyle>
            <a:lvl1pPr>
              <a:defRPr sz="2800">
                <a:ln w="19050">
                  <a:solidFill>
                    <a:schemeClr val="bg1"/>
                  </a:solidFill>
                </a:ln>
              </a:defRPr>
            </a:lvl1pPr>
          </a:lstStyle>
          <a:p>
            <a:pPr rtl="0"/>
            <a:r>
              <a:rPr lang="es-MX" noProof="0"/>
              <a:t>Haz clic para agregar un título</a:t>
            </a:r>
          </a:p>
        </p:txBody>
      </p:sp>
      <p:sp>
        <p:nvSpPr>
          <p:cNvPr id="6" name="Marcador de contenido 5">
            <a:extLst>
              <a:ext uri="{FF2B5EF4-FFF2-40B4-BE49-F238E27FC236}">
                <a16:creationId xmlns:a16="http://schemas.microsoft.com/office/drawing/2014/main" id="{28591683-9C5C-45D2-A241-FC48B66B50DB}"/>
              </a:ext>
            </a:extLst>
          </p:cNvPr>
          <p:cNvSpPr>
            <a:spLocks noGrp="1"/>
          </p:cNvSpPr>
          <p:nvPr>
            <p:ph sz="quarter" idx="15"/>
          </p:nvPr>
        </p:nvSpPr>
        <p:spPr>
          <a:xfrm>
            <a:off x="793750" y="1238250"/>
            <a:ext cx="5422392" cy="459028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Tree>
    <p:extLst>
      <p:ext uri="{BB962C8B-B14F-4D97-AF65-F5344CB8AC3E}">
        <p14:creationId xmlns:p14="http://schemas.microsoft.com/office/powerpoint/2010/main" val="3574096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oce al equipo">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339293AB-35CB-4344-A710-9C0BF396AEA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Marcador de posición de fecha 2">
            <a:extLst>
              <a:ext uri="{FF2B5EF4-FFF2-40B4-BE49-F238E27FC236}">
                <a16:creationId xmlns:a16="http://schemas.microsoft.com/office/drawing/2014/main" id="{AE5B5434-FC37-4DD2-AA81-6499AA6FB246}"/>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E8DC474A-5DF9-4EA3-A273-CA3941061639}"/>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DF6B1742-3B51-4EFC-8A04-CD872DE4EC37}"/>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9" name="Rectángulo 8">
            <a:extLst>
              <a:ext uri="{FF2B5EF4-FFF2-40B4-BE49-F238E27FC236}">
                <a16:creationId xmlns:a16="http://schemas.microsoft.com/office/drawing/2014/main" id="{425C06A4-0C2D-4746-83C3-410A9B469E89}"/>
              </a:ext>
            </a:extLst>
          </p:cNvPr>
          <p:cNvSpPr/>
          <p:nvPr userDrawn="1"/>
        </p:nvSpPr>
        <p:spPr>
          <a:xfrm>
            <a:off x="739302" y="739302"/>
            <a:ext cx="10713396" cy="5379396"/>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13" name="Marcador de posición de imagen 9">
            <a:extLst>
              <a:ext uri="{FF2B5EF4-FFF2-40B4-BE49-F238E27FC236}">
                <a16:creationId xmlns:a16="http://schemas.microsoft.com/office/drawing/2014/main" id="{890CF5DC-D21B-4DF3-8248-1F809124AD98}"/>
              </a:ext>
            </a:extLst>
          </p:cNvPr>
          <p:cNvSpPr>
            <a:spLocks noGrp="1"/>
          </p:cNvSpPr>
          <p:nvPr>
            <p:ph type="pic" sz="quarter" idx="15" hasCustomPrompt="1"/>
          </p:nvPr>
        </p:nvSpPr>
        <p:spPr>
          <a:xfrm>
            <a:off x="1803737" y="2804053"/>
            <a:ext cx="1487419" cy="1498417"/>
          </a:xfrm>
          <a:prstGeom prst="rect">
            <a:avLst/>
          </a:prstGeom>
        </p:spPr>
        <p:txBody>
          <a:bodyPr rtlCol="0"/>
          <a:lstStyle>
            <a:lvl1pPr marL="0" indent="0" algn="ctr">
              <a:buNone/>
              <a:defRPr/>
            </a:lvl1pPr>
          </a:lstStyle>
          <a:p>
            <a:pPr rtl="0"/>
            <a:r>
              <a:rPr lang="es-MX" noProof="0"/>
              <a:t>Haga clic para agregar una foto</a:t>
            </a:r>
          </a:p>
        </p:txBody>
      </p:sp>
      <p:sp>
        <p:nvSpPr>
          <p:cNvPr id="14" name="Marcador de texto 10">
            <a:extLst>
              <a:ext uri="{FF2B5EF4-FFF2-40B4-BE49-F238E27FC236}">
                <a16:creationId xmlns:a16="http://schemas.microsoft.com/office/drawing/2014/main" id="{BEE26967-C0C7-4310-90FC-F1914D2403E8}"/>
              </a:ext>
            </a:extLst>
          </p:cNvPr>
          <p:cNvSpPr>
            <a:spLocks noGrp="1"/>
          </p:cNvSpPr>
          <p:nvPr>
            <p:ph type="body" sz="quarter" idx="18" hasCustomPrompt="1"/>
          </p:nvPr>
        </p:nvSpPr>
        <p:spPr>
          <a:xfrm>
            <a:off x="1488239" y="4570546"/>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15" name="Marcador de texto 10">
            <a:extLst>
              <a:ext uri="{FF2B5EF4-FFF2-40B4-BE49-F238E27FC236}">
                <a16:creationId xmlns:a16="http://schemas.microsoft.com/office/drawing/2014/main" id="{3CA187B6-5AE8-4D11-8E79-63677F474D26}"/>
              </a:ext>
            </a:extLst>
          </p:cNvPr>
          <p:cNvSpPr>
            <a:spLocks noGrp="1"/>
          </p:cNvSpPr>
          <p:nvPr>
            <p:ph type="body" sz="quarter" idx="19" hasCustomPrompt="1"/>
          </p:nvPr>
        </p:nvSpPr>
        <p:spPr>
          <a:xfrm>
            <a:off x="1488239" y="4886780"/>
            <a:ext cx="2118414" cy="53139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16" name="Marcador de posición de imagen 9">
            <a:extLst>
              <a:ext uri="{FF2B5EF4-FFF2-40B4-BE49-F238E27FC236}">
                <a16:creationId xmlns:a16="http://schemas.microsoft.com/office/drawing/2014/main" id="{A72BAC04-D935-470E-B6B5-E9CCE70D11F4}"/>
              </a:ext>
            </a:extLst>
          </p:cNvPr>
          <p:cNvSpPr>
            <a:spLocks noGrp="1"/>
          </p:cNvSpPr>
          <p:nvPr>
            <p:ph type="pic" sz="quarter" idx="20" hasCustomPrompt="1"/>
          </p:nvPr>
        </p:nvSpPr>
        <p:spPr>
          <a:xfrm>
            <a:off x="4175961" y="2804053"/>
            <a:ext cx="1487419" cy="1498417"/>
          </a:xfrm>
          <a:prstGeom prst="rect">
            <a:avLst/>
          </a:prstGeom>
        </p:spPr>
        <p:txBody>
          <a:bodyPr rtlCol="0"/>
          <a:lstStyle>
            <a:lvl1pPr marL="0" indent="0" algn="ctr">
              <a:buNone/>
              <a:defRPr/>
            </a:lvl1pPr>
          </a:lstStyle>
          <a:p>
            <a:pPr rtl="0"/>
            <a:r>
              <a:rPr lang="es-MX" noProof="0"/>
              <a:t>Haga clic para agregar una foto</a:t>
            </a:r>
          </a:p>
        </p:txBody>
      </p:sp>
      <p:sp>
        <p:nvSpPr>
          <p:cNvPr id="17" name="Marcador de posición de imagen 9">
            <a:extLst>
              <a:ext uri="{FF2B5EF4-FFF2-40B4-BE49-F238E27FC236}">
                <a16:creationId xmlns:a16="http://schemas.microsoft.com/office/drawing/2014/main" id="{456256DC-B113-4559-8D0B-3F8B4A7CAB2B}"/>
              </a:ext>
            </a:extLst>
          </p:cNvPr>
          <p:cNvSpPr>
            <a:spLocks noGrp="1"/>
          </p:cNvSpPr>
          <p:nvPr>
            <p:ph type="pic" sz="quarter" idx="21" hasCustomPrompt="1"/>
          </p:nvPr>
        </p:nvSpPr>
        <p:spPr>
          <a:xfrm>
            <a:off x="6548185" y="2804053"/>
            <a:ext cx="1487419" cy="1498417"/>
          </a:xfrm>
          <a:prstGeom prst="rect">
            <a:avLst/>
          </a:prstGeom>
        </p:spPr>
        <p:txBody>
          <a:bodyPr rtlCol="0"/>
          <a:lstStyle>
            <a:lvl1pPr marL="0" indent="0" algn="ctr">
              <a:buNone/>
              <a:defRPr/>
            </a:lvl1pPr>
          </a:lstStyle>
          <a:p>
            <a:pPr rtl="0"/>
            <a:r>
              <a:rPr lang="es-MX" noProof="0"/>
              <a:t>Haga clic para agregar una foto</a:t>
            </a:r>
          </a:p>
        </p:txBody>
      </p:sp>
      <p:sp>
        <p:nvSpPr>
          <p:cNvPr id="18" name="Marcador de posición de imagen 9">
            <a:extLst>
              <a:ext uri="{FF2B5EF4-FFF2-40B4-BE49-F238E27FC236}">
                <a16:creationId xmlns:a16="http://schemas.microsoft.com/office/drawing/2014/main" id="{E60A063A-DD07-4E82-9217-A8AD06D7C94F}"/>
              </a:ext>
            </a:extLst>
          </p:cNvPr>
          <p:cNvSpPr>
            <a:spLocks noGrp="1"/>
          </p:cNvSpPr>
          <p:nvPr>
            <p:ph type="pic" sz="quarter" idx="22" hasCustomPrompt="1"/>
          </p:nvPr>
        </p:nvSpPr>
        <p:spPr>
          <a:xfrm>
            <a:off x="8920409" y="2804053"/>
            <a:ext cx="1487419" cy="1498417"/>
          </a:xfrm>
          <a:prstGeom prst="rect">
            <a:avLst/>
          </a:prstGeom>
        </p:spPr>
        <p:txBody>
          <a:bodyPr rtlCol="0"/>
          <a:lstStyle>
            <a:lvl1pPr marL="0" indent="0" algn="ctr">
              <a:buNone/>
              <a:defRPr/>
            </a:lvl1pPr>
          </a:lstStyle>
          <a:p>
            <a:pPr rtl="0"/>
            <a:r>
              <a:rPr lang="es-MX" noProof="0"/>
              <a:t>Haga clic para agregar una foto</a:t>
            </a:r>
          </a:p>
        </p:txBody>
      </p:sp>
      <p:sp>
        <p:nvSpPr>
          <p:cNvPr id="19" name="Marcador de texto 10">
            <a:extLst>
              <a:ext uri="{FF2B5EF4-FFF2-40B4-BE49-F238E27FC236}">
                <a16:creationId xmlns:a16="http://schemas.microsoft.com/office/drawing/2014/main" id="{4194B9ED-C9B7-4850-B875-B179F9A6ADC4}"/>
              </a:ext>
            </a:extLst>
          </p:cNvPr>
          <p:cNvSpPr>
            <a:spLocks noGrp="1"/>
          </p:cNvSpPr>
          <p:nvPr>
            <p:ph type="body" sz="quarter" idx="23" hasCustomPrompt="1"/>
          </p:nvPr>
        </p:nvSpPr>
        <p:spPr>
          <a:xfrm>
            <a:off x="3860463" y="4570546"/>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20" name="Marcador de texto 10">
            <a:extLst>
              <a:ext uri="{FF2B5EF4-FFF2-40B4-BE49-F238E27FC236}">
                <a16:creationId xmlns:a16="http://schemas.microsoft.com/office/drawing/2014/main" id="{DBB00C57-7DE2-436D-8748-527515EE4A6A}"/>
              </a:ext>
            </a:extLst>
          </p:cNvPr>
          <p:cNvSpPr>
            <a:spLocks noGrp="1"/>
          </p:cNvSpPr>
          <p:nvPr>
            <p:ph type="body" sz="quarter" idx="24" hasCustomPrompt="1"/>
          </p:nvPr>
        </p:nvSpPr>
        <p:spPr>
          <a:xfrm>
            <a:off x="3860463" y="4886780"/>
            <a:ext cx="2118414" cy="53139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21" name="Marcador de texto 10">
            <a:extLst>
              <a:ext uri="{FF2B5EF4-FFF2-40B4-BE49-F238E27FC236}">
                <a16:creationId xmlns:a16="http://schemas.microsoft.com/office/drawing/2014/main" id="{D6503F18-AEB2-4183-8F37-6BE4BBD66EE2}"/>
              </a:ext>
            </a:extLst>
          </p:cNvPr>
          <p:cNvSpPr>
            <a:spLocks noGrp="1"/>
          </p:cNvSpPr>
          <p:nvPr>
            <p:ph type="body" sz="quarter" idx="25" hasCustomPrompt="1"/>
          </p:nvPr>
        </p:nvSpPr>
        <p:spPr>
          <a:xfrm>
            <a:off x="6232687" y="4570546"/>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22" name="Marcador de texto 10">
            <a:extLst>
              <a:ext uri="{FF2B5EF4-FFF2-40B4-BE49-F238E27FC236}">
                <a16:creationId xmlns:a16="http://schemas.microsoft.com/office/drawing/2014/main" id="{D01AC31E-901A-4C34-A8AE-71C303E07F53}"/>
              </a:ext>
            </a:extLst>
          </p:cNvPr>
          <p:cNvSpPr>
            <a:spLocks noGrp="1"/>
          </p:cNvSpPr>
          <p:nvPr>
            <p:ph type="body" sz="quarter" idx="26" hasCustomPrompt="1"/>
          </p:nvPr>
        </p:nvSpPr>
        <p:spPr>
          <a:xfrm>
            <a:off x="6232687" y="4886780"/>
            <a:ext cx="2118414" cy="53139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23" name="Marcador de texto 10">
            <a:extLst>
              <a:ext uri="{FF2B5EF4-FFF2-40B4-BE49-F238E27FC236}">
                <a16:creationId xmlns:a16="http://schemas.microsoft.com/office/drawing/2014/main" id="{F113CB6D-E397-418B-8738-D96E553ADD2F}"/>
              </a:ext>
            </a:extLst>
          </p:cNvPr>
          <p:cNvSpPr>
            <a:spLocks noGrp="1"/>
          </p:cNvSpPr>
          <p:nvPr>
            <p:ph type="body" sz="quarter" idx="27" hasCustomPrompt="1"/>
          </p:nvPr>
        </p:nvSpPr>
        <p:spPr>
          <a:xfrm>
            <a:off x="8604911" y="4570546"/>
            <a:ext cx="2118415"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24" name="Marcador de texto 10">
            <a:extLst>
              <a:ext uri="{FF2B5EF4-FFF2-40B4-BE49-F238E27FC236}">
                <a16:creationId xmlns:a16="http://schemas.microsoft.com/office/drawing/2014/main" id="{63EA5C1A-BB92-4C5E-BB99-A85B0B0FC499}"/>
              </a:ext>
            </a:extLst>
          </p:cNvPr>
          <p:cNvSpPr>
            <a:spLocks noGrp="1"/>
          </p:cNvSpPr>
          <p:nvPr>
            <p:ph type="body" sz="quarter" idx="28" hasCustomPrompt="1"/>
          </p:nvPr>
        </p:nvSpPr>
        <p:spPr>
          <a:xfrm>
            <a:off x="8604911" y="4886780"/>
            <a:ext cx="2118415" cy="53139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26" name="Rectángulo 25">
            <a:extLst>
              <a:ext uri="{FF2B5EF4-FFF2-40B4-BE49-F238E27FC236}">
                <a16:creationId xmlns:a16="http://schemas.microsoft.com/office/drawing/2014/main" id="{90E93D6C-0CD6-42A7-A2D2-C8582F7B353C}"/>
              </a:ext>
            </a:extLst>
          </p:cNvPr>
          <p:cNvSpPr/>
          <p:nvPr userDrawn="1"/>
        </p:nvSpPr>
        <p:spPr>
          <a:xfrm>
            <a:off x="1686323"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28" name="Rectángulo 27">
            <a:extLst>
              <a:ext uri="{FF2B5EF4-FFF2-40B4-BE49-F238E27FC236}">
                <a16:creationId xmlns:a16="http://schemas.microsoft.com/office/drawing/2014/main" id="{B7D0FDBA-5294-4730-92D6-440AA8DE35AE}"/>
              </a:ext>
            </a:extLst>
          </p:cNvPr>
          <p:cNvSpPr/>
          <p:nvPr userDrawn="1"/>
        </p:nvSpPr>
        <p:spPr>
          <a:xfrm>
            <a:off x="4058547"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30" name="Rectángulo 29">
            <a:extLst>
              <a:ext uri="{FF2B5EF4-FFF2-40B4-BE49-F238E27FC236}">
                <a16:creationId xmlns:a16="http://schemas.microsoft.com/office/drawing/2014/main" id="{E8E75564-AD04-4406-979E-AC0A8BE2AEFD}"/>
              </a:ext>
            </a:extLst>
          </p:cNvPr>
          <p:cNvSpPr/>
          <p:nvPr userDrawn="1"/>
        </p:nvSpPr>
        <p:spPr>
          <a:xfrm>
            <a:off x="6430771"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32" name="Rectángulo 31">
            <a:extLst>
              <a:ext uri="{FF2B5EF4-FFF2-40B4-BE49-F238E27FC236}">
                <a16:creationId xmlns:a16="http://schemas.microsoft.com/office/drawing/2014/main" id="{0E7899F8-DBAB-4DCC-857C-94A3CF0FE542}"/>
              </a:ext>
            </a:extLst>
          </p:cNvPr>
          <p:cNvSpPr/>
          <p:nvPr userDrawn="1"/>
        </p:nvSpPr>
        <p:spPr>
          <a:xfrm>
            <a:off x="8802995"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2" name="Título 1">
            <a:extLst>
              <a:ext uri="{FF2B5EF4-FFF2-40B4-BE49-F238E27FC236}">
                <a16:creationId xmlns:a16="http://schemas.microsoft.com/office/drawing/2014/main" id="{8B41C8F6-B68C-4B34-A1EC-848B6301BE02}"/>
              </a:ext>
            </a:extLst>
          </p:cNvPr>
          <p:cNvSpPr>
            <a:spLocks noGrp="1"/>
          </p:cNvSpPr>
          <p:nvPr>
            <p:ph type="title" hasCustomPrompt="1"/>
          </p:nvPr>
        </p:nvSpPr>
        <p:spPr>
          <a:xfrm>
            <a:off x="2452698" y="1566777"/>
            <a:ext cx="7286604" cy="634323"/>
          </a:xfrm>
        </p:spPr>
        <p:txBody>
          <a:bodyPr rtlCol="0" anchor="t">
            <a:normAutofit/>
          </a:bodyPr>
          <a:lstStyle>
            <a:lvl1pPr algn="ctr">
              <a:lnSpc>
                <a:spcPct val="125000"/>
              </a:lnSpc>
              <a:defRPr sz="2800"/>
            </a:lvl1pPr>
          </a:lstStyle>
          <a:p>
            <a:pPr rtl="0"/>
            <a:r>
              <a:rPr lang="es-MX" noProof="0"/>
              <a:t>Haz clic para agregar un título</a:t>
            </a:r>
          </a:p>
        </p:txBody>
      </p:sp>
    </p:spTree>
    <p:extLst>
      <p:ext uri="{BB962C8B-B14F-4D97-AF65-F5344CB8AC3E}">
        <p14:creationId xmlns:p14="http://schemas.microsoft.com/office/powerpoint/2010/main" val="1714060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El equipo completo">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B6B7C369-B3B1-47DB-AFB5-4A2FA0A0469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Marcador de posición de fecha 2">
            <a:extLst>
              <a:ext uri="{FF2B5EF4-FFF2-40B4-BE49-F238E27FC236}">
                <a16:creationId xmlns:a16="http://schemas.microsoft.com/office/drawing/2014/main" id="{26EDB6E9-4285-4C1C-9752-2D43D60780B6}"/>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B52EDB06-237E-4E77-B217-FD0E19A41086}"/>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A0BACDA0-CD42-4B14-A524-FF6FF7E28A6A}"/>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11" name="Rectángulo 10">
            <a:extLst>
              <a:ext uri="{FF2B5EF4-FFF2-40B4-BE49-F238E27FC236}">
                <a16:creationId xmlns:a16="http://schemas.microsoft.com/office/drawing/2014/main" id="{C8C5DE79-8AB4-425F-A9CB-B17901806732}"/>
              </a:ext>
            </a:extLst>
          </p:cNvPr>
          <p:cNvSpPr/>
          <p:nvPr userDrawn="1"/>
        </p:nvSpPr>
        <p:spPr>
          <a:xfrm>
            <a:off x="739302" y="739302"/>
            <a:ext cx="10713396" cy="5379396"/>
          </a:xfrm>
          <a:prstGeom prst="rect">
            <a:avLst/>
          </a:prstGeom>
          <a:solidFill>
            <a:schemeClr val="bg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31" name="Marcador de texto 10">
            <a:extLst>
              <a:ext uri="{FF2B5EF4-FFF2-40B4-BE49-F238E27FC236}">
                <a16:creationId xmlns:a16="http://schemas.microsoft.com/office/drawing/2014/main" id="{A8FDD580-B69C-4AF1-9C0C-1CF94ECEB278}"/>
              </a:ext>
            </a:extLst>
          </p:cNvPr>
          <p:cNvSpPr>
            <a:spLocks noGrp="1"/>
          </p:cNvSpPr>
          <p:nvPr>
            <p:ph type="body" sz="quarter" idx="18" hasCustomPrompt="1"/>
          </p:nvPr>
        </p:nvSpPr>
        <p:spPr>
          <a:xfrm>
            <a:off x="1418477" y="5098599"/>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32" name="Marcador de texto 10">
            <a:extLst>
              <a:ext uri="{FF2B5EF4-FFF2-40B4-BE49-F238E27FC236}">
                <a16:creationId xmlns:a16="http://schemas.microsoft.com/office/drawing/2014/main" id="{7A72E08F-5B05-415B-A503-4CED86D11FE1}"/>
              </a:ext>
            </a:extLst>
          </p:cNvPr>
          <p:cNvSpPr>
            <a:spLocks noGrp="1"/>
          </p:cNvSpPr>
          <p:nvPr>
            <p:ph type="body" sz="quarter" idx="19" hasCustomPrompt="1"/>
          </p:nvPr>
        </p:nvSpPr>
        <p:spPr>
          <a:xfrm>
            <a:off x="1418477" y="5414833"/>
            <a:ext cx="2118414" cy="33211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36" name="Marcador de texto 10">
            <a:extLst>
              <a:ext uri="{FF2B5EF4-FFF2-40B4-BE49-F238E27FC236}">
                <a16:creationId xmlns:a16="http://schemas.microsoft.com/office/drawing/2014/main" id="{02D7BE41-1227-4D94-AC6E-F4D007491740}"/>
              </a:ext>
            </a:extLst>
          </p:cNvPr>
          <p:cNvSpPr>
            <a:spLocks noGrp="1"/>
          </p:cNvSpPr>
          <p:nvPr>
            <p:ph type="body" sz="quarter" idx="23" hasCustomPrompt="1"/>
          </p:nvPr>
        </p:nvSpPr>
        <p:spPr>
          <a:xfrm>
            <a:off x="3839016" y="5098599"/>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37" name="Marcador de texto 10">
            <a:extLst>
              <a:ext uri="{FF2B5EF4-FFF2-40B4-BE49-F238E27FC236}">
                <a16:creationId xmlns:a16="http://schemas.microsoft.com/office/drawing/2014/main" id="{C7E8138A-A795-4EF2-B1FF-1A36693A3593}"/>
              </a:ext>
            </a:extLst>
          </p:cNvPr>
          <p:cNvSpPr>
            <a:spLocks noGrp="1"/>
          </p:cNvSpPr>
          <p:nvPr>
            <p:ph type="body" sz="quarter" idx="24" hasCustomPrompt="1"/>
          </p:nvPr>
        </p:nvSpPr>
        <p:spPr>
          <a:xfrm>
            <a:off x="3839016" y="5414833"/>
            <a:ext cx="2118414" cy="33211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38" name="Marcador de texto 10">
            <a:extLst>
              <a:ext uri="{FF2B5EF4-FFF2-40B4-BE49-F238E27FC236}">
                <a16:creationId xmlns:a16="http://schemas.microsoft.com/office/drawing/2014/main" id="{77F66B66-F2E4-439A-A7DF-A9A64B0DF7BB}"/>
              </a:ext>
            </a:extLst>
          </p:cNvPr>
          <p:cNvSpPr>
            <a:spLocks noGrp="1"/>
          </p:cNvSpPr>
          <p:nvPr>
            <p:ph type="body" sz="quarter" idx="25" hasCustomPrompt="1"/>
          </p:nvPr>
        </p:nvSpPr>
        <p:spPr>
          <a:xfrm>
            <a:off x="6259555" y="5098599"/>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39" name="Marcador de texto 10">
            <a:extLst>
              <a:ext uri="{FF2B5EF4-FFF2-40B4-BE49-F238E27FC236}">
                <a16:creationId xmlns:a16="http://schemas.microsoft.com/office/drawing/2014/main" id="{13CDFA66-0739-48E3-97B6-F63F13A0A838}"/>
              </a:ext>
            </a:extLst>
          </p:cNvPr>
          <p:cNvSpPr>
            <a:spLocks noGrp="1"/>
          </p:cNvSpPr>
          <p:nvPr>
            <p:ph type="body" sz="quarter" idx="26" hasCustomPrompt="1"/>
          </p:nvPr>
        </p:nvSpPr>
        <p:spPr>
          <a:xfrm>
            <a:off x="6259555" y="5414833"/>
            <a:ext cx="2118414" cy="33211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40" name="Marcador de texto 10">
            <a:extLst>
              <a:ext uri="{FF2B5EF4-FFF2-40B4-BE49-F238E27FC236}">
                <a16:creationId xmlns:a16="http://schemas.microsoft.com/office/drawing/2014/main" id="{B4EE4B66-F80E-45BB-B2FE-CC11E1FBAF24}"/>
              </a:ext>
            </a:extLst>
          </p:cNvPr>
          <p:cNvSpPr>
            <a:spLocks noGrp="1"/>
          </p:cNvSpPr>
          <p:nvPr>
            <p:ph type="body" sz="quarter" idx="27" hasCustomPrompt="1"/>
          </p:nvPr>
        </p:nvSpPr>
        <p:spPr>
          <a:xfrm>
            <a:off x="8680094" y="5098599"/>
            <a:ext cx="2118415"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41" name="Marcador de texto 10">
            <a:extLst>
              <a:ext uri="{FF2B5EF4-FFF2-40B4-BE49-F238E27FC236}">
                <a16:creationId xmlns:a16="http://schemas.microsoft.com/office/drawing/2014/main" id="{51F734C1-F867-4FB6-A239-D99ED9E4C54D}"/>
              </a:ext>
            </a:extLst>
          </p:cNvPr>
          <p:cNvSpPr>
            <a:spLocks noGrp="1"/>
          </p:cNvSpPr>
          <p:nvPr>
            <p:ph type="body" sz="quarter" idx="28" hasCustomPrompt="1"/>
          </p:nvPr>
        </p:nvSpPr>
        <p:spPr>
          <a:xfrm>
            <a:off x="8680094" y="5414833"/>
            <a:ext cx="2118415" cy="33211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62" name="Marcador de posición de imagen 9">
            <a:extLst>
              <a:ext uri="{FF2B5EF4-FFF2-40B4-BE49-F238E27FC236}">
                <a16:creationId xmlns:a16="http://schemas.microsoft.com/office/drawing/2014/main" id="{11E88FD1-69BB-4254-81B8-7B383CE8D2D0}"/>
              </a:ext>
            </a:extLst>
          </p:cNvPr>
          <p:cNvSpPr>
            <a:spLocks noGrp="1"/>
          </p:cNvSpPr>
          <p:nvPr>
            <p:ph type="pic" sz="quarter" idx="29" hasCustomPrompt="1"/>
          </p:nvPr>
        </p:nvSpPr>
        <p:spPr>
          <a:xfrm>
            <a:off x="2002390" y="2327255"/>
            <a:ext cx="950588" cy="685062"/>
          </a:xfrm>
          <a:prstGeom prst="rect">
            <a:avLst/>
          </a:prstGeom>
        </p:spPr>
        <p:txBody>
          <a:bodyPr rtlCol="0" anchor="ctr">
            <a:normAutofit/>
          </a:bodyPr>
          <a:lstStyle>
            <a:lvl1pPr marL="0" indent="0" algn="ctr">
              <a:buNone/>
              <a:defRPr sz="1200"/>
            </a:lvl1pPr>
          </a:lstStyle>
          <a:p>
            <a:pPr rtl="0"/>
            <a:r>
              <a:rPr lang="es-MX" noProof="0"/>
              <a:t>Haga clic para agregar una foto</a:t>
            </a:r>
          </a:p>
        </p:txBody>
      </p:sp>
      <p:sp>
        <p:nvSpPr>
          <p:cNvPr id="63" name="Marcador de texto 10">
            <a:extLst>
              <a:ext uri="{FF2B5EF4-FFF2-40B4-BE49-F238E27FC236}">
                <a16:creationId xmlns:a16="http://schemas.microsoft.com/office/drawing/2014/main" id="{E6EBB7F2-ABDB-41F2-8A6B-93196276ABF5}"/>
              </a:ext>
            </a:extLst>
          </p:cNvPr>
          <p:cNvSpPr>
            <a:spLocks noGrp="1"/>
          </p:cNvSpPr>
          <p:nvPr>
            <p:ph type="body" sz="quarter" idx="30" hasCustomPrompt="1"/>
          </p:nvPr>
        </p:nvSpPr>
        <p:spPr>
          <a:xfrm>
            <a:off x="1418477" y="3263610"/>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64" name="Marcador de texto 10">
            <a:extLst>
              <a:ext uri="{FF2B5EF4-FFF2-40B4-BE49-F238E27FC236}">
                <a16:creationId xmlns:a16="http://schemas.microsoft.com/office/drawing/2014/main" id="{4D66759F-DBAD-46B4-929C-18F2FB541B00}"/>
              </a:ext>
            </a:extLst>
          </p:cNvPr>
          <p:cNvSpPr>
            <a:spLocks noGrp="1"/>
          </p:cNvSpPr>
          <p:nvPr>
            <p:ph type="body" sz="quarter" idx="31" hasCustomPrompt="1"/>
          </p:nvPr>
        </p:nvSpPr>
        <p:spPr>
          <a:xfrm>
            <a:off x="1418477" y="3579845"/>
            <a:ext cx="2118414" cy="390545"/>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68" name="Marcador de texto 10">
            <a:extLst>
              <a:ext uri="{FF2B5EF4-FFF2-40B4-BE49-F238E27FC236}">
                <a16:creationId xmlns:a16="http://schemas.microsoft.com/office/drawing/2014/main" id="{07D90C20-BFF7-4D04-AD95-1861DF74509F}"/>
              </a:ext>
            </a:extLst>
          </p:cNvPr>
          <p:cNvSpPr>
            <a:spLocks noGrp="1"/>
          </p:cNvSpPr>
          <p:nvPr>
            <p:ph type="body" sz="quarter" idx="35" hasCustomPrompt="1"/>
          </p:nvPr>
        </p:nvSpPr>
        <p:spPr>
          <a:xfrm>
            <a:off x="3839016" y="3263610"/>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69" name="Marcador de texto 10">
            <a:extLst>
              <a:ext uri="{FF2B5EF4-FFF2-40B4-BE49-F238E27FC236}">
                <a16:creationId xmlns:a16="http://schemas.microsoft.com/office/drawing/2014/main" id="{EF54F366-5FD7-4707-A0E3-FAFA53156C29}"/>
              </a:ext>
            </a:extLst>
          </p:cNvPr>
          <p:cNvSpPr>
            <a:spLocks noGrp="1"/>
          </p:cNvSpPr>
          <p:nvPr>
            <p:ph type="body" sz="quarter" idx="36" hasCustomPrompt="1"/>
          </p:nvPr>
        </p:nvSpPr>
        <p:spPr>
          <a:xfrm>
            <a:off x="3839016" y="3579845"/>
            <a:ext cx="2118414" cy="390545"/>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70" name="Marcador de texto 10">
            <a:extLst>
              <a:ext uri="{FF2B5EF4-FFF2-40B4-BE49-F238E27FC236}">
                <a16:creationId xmlns:a16="http://schemas.microsoft.com/office/drawing/2014/main" id="{A51158F4-509A-44E4-A601-2CD7AEDE7380}"/>
              </a:ext>
            </a:extLst>
          </p:cNvPr>
          <p:cNvSpPr>
            <a:spLocks noGrp="1"/>
          </p:cNvSpPr>
          <p:nvPr>
            <p:ph type="body" sz="quarter" idx="37" hasCustomPrompt="1"/>
          </p:nvPr>
        </p:nvSpPr>
        <p:spPr>
          <a:xfrm>
            <a:off x="6259555" y="3263610"/>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71" name="Marcador de texto 10">
            <a:extLst>
              <a:ext uri="{FF2B5EF4-FFF2-40B4-BE49-F238E27FC236}">
                <a16:creationId xmlns:a16="http://schemas.microsoft.com/office/drawing/2014/main" id="{DA9AC8DA-4C66-4D66-9075-59DC95E2AC33}"/>
              </a:ext>
            </a:extLst>
          </p:cNvPr>
          <p:cNvSpPr>
            <a:spLocks noGrp="1"/>
          </p:cNvSpPr>
          <p:nvPr>
            <p:ph type="body" sz="quarter" idx="38" hasCustomPrompt="1"/>
          </p:nvPr>
        </p:nvSpPr>
        <p:spPr>
          <a:xfrm>
            <a:off x="6259555" y="3579845"/>
            <a:ext cx="2118414" cy="390545"/>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72" name="Marcador de texto 10">
            <a:extLst>
              <a:ext uri="{FF2B5EF4-FFF2-40B4-BE49-F238E27FC236}">
                <a16:creationId xmlns:a16="http://schemas.microsoft.com/office/drawing/2014/main" id="{F3A598D9-D412-4C15-A31C-3A4842B32E1F}"/>
              </a:ext>
            </a:extLst>
          </p:cNvPr>
          <p:cNvSpPr>
            <a:spLocks noGrp="1"/>
          </p:cNvSpPr>
          <p:nvPr>
            <p:ph type="body" sz="quarter" idx="39" hasCustomPrompt="1"/>
          </p:nvPr>
        </p:nvSpPr>
        <p:spPr>
          <a:xfrm>
            <a:off x="8680094" y="3263610"/>
            <a:ext cx="2118415"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cs typeface="Arial" panose="020B0604020202020204" pitchFamily="34" charset="0"/>
              </a:defRPr>
            </a:lvl1pPr>
          </a:lstStyle>
          <a:p>
            <a:pPr lvl="0" rtl="0"/>
            <a:r>
              <a:rPr lang="es-MX" noProof="0"/>
              <a:t>Agregar nombre</a:t>
            </a:r>
          </a:p>
        </p:txBody>
      </p:sp>
      <p:sp>
        <p:nvSpPr>
          <p:cNvPr id="73" name="Marcador de texto 10">
            <a:extLst>
              <a:ext uri="{FF2B5EF4-FFF2-40B4-BE49-F238E27FC236}">
                <a16:creationId xmlns:a16="http://schemas.microsoft.com/office/drawing/2014/main" id="{14A0A9AD-40F7-4203-917C-8BFBF4FCF2C0}"/>
              </a:ext>
            </a:extLst>
          </p:cNvPr>
          <p:cNvSpPr>
            <a:spLocks noGrp="1"/>
          </p:cNvSpPr>
          <p:nvPr>
            <p:ph type="body" sz="quarter" idx="40" hasCustomPrompt="1"/>
          </p:nvPr>
        </p:nvSpPr>
        <p:spPr>
          <a:xfrm>
            <a:off x="8680094" y="3579845"/>
            <a:ext cx="2118415" cy="390545"/>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es-MX" noProof="0"/>
              <a:t>Agregar título</a:t>
            </a:r>
          </a:p>
        </p:txBody>
      </p:sp>
      <p:sp>
        <p:nvSpPr>
          <p:cNvPr id="74" name="Rectángulo 73">
            <a:extLst>
              <a:ext uri="{FF2B5EF4-FFF2-40B4-BE49-F238E27FC236}">
                <a16:creationId xmlns:a16="http://schemas.microsoft.com/office/drawing/2014/main" id="{129E220D-4268-4E0B-B292-D87F92DF6ED3}"/>
              </a:ext>
            </a:extLst>
          </p:cNvPr>
          <p:cNvSpPr/>
          <p:nvPr userDrawn="1"/>
        </p:nvSpPr>
        <p:spPr>
          <a:xfrm>
            <a:off x="1947081" y="227264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78" name="Marcador de posición de imagen 9">
            <a:extLst>
              <a:ext uri="{FF2B5EF4-FFF2-40B4-BE49-F238E27FC236}">
                <a16:creationId xmlns:a16="http://schemas.microsoft.com/office/drawing/2014/main" id="{2DB6BDC2-D18B-4AF7-9B33-2FB86D67A64A}"/>
              </a:ext>
            </a:extLst>
          </p:cNvPr>
          <p:cNvSpPr>
            <a:spLocks noGrp="1"/>
          </p:cNvSpPr>
          <p:nvPr>
            <p:ph type="pic" sz="quarter" idx="41" hasCustomPrompt="1"/>
          </p:nvPr>
        </p:nvSpPr>
        <p:spPr>
          <a:xfrm>
            <a:off x="2002390" y="4154796"/>
            <a:ext cx="950588" cy="685062"/>
          </a:xfrm>
          <a:prstGeom prst="rect">
            <a:avLst/>
          </a:prstGeom>
        </p:spPr>
        <p:txBody>
          <a:bodyPr rtlCol="0" anchor="ctr">
            <a:normAutofit/>
          </a:bodyPr>
          <a:lstStyle>
            <a:lvl1pPr marL="0" indent="0" algn="ctr">
              <a:buNone/>
              <a:defRPr sz="1200"/>
            </a:lvl1pPr>
          </a:lstStyle>
          <a:p>
            <a:pPr rtl="0"/>
            <a:r>
              <a:rPr lang="es-MX" noProof="0"/>
              <a:t>Haga clic para agregar una foto</a:t>
            </a:r>
          </a:p>
        </p:txBody>
      </p:sp>
      <p:sp>
        <p:nvSpPr>
          <p:cNvPr id="79" name="Rectángulo 78">
            <a:extLst>
              <a:ext uri="{FF2B5EF4-FFF2-40B4-BE49-F238E27FC236}">
                <a16:creationId xmlns:a16="http://schemas.microsoft.com/office/drawing/2014/main" id="{CB9D855A-B11D-44DC-BBE1-7BA68BD18E68}"/>
              </a:ext>
            </a:extLst>
          </p:cNvPr>
          <p:cNvSpPr/>
          <p:nvPr userDrawn="1"/>
        </p:nvSpPr>
        <p:spPr>
          <a:xfrm>
            <a:off x="1947081" y="4100189"/>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80" name="Marcador de posición de imagen 9">
            <a:extLst>
              <a:ext uri="{FF2B5EF4-FFF2-40B4-BE49-F238E27FC236}">
                <a16:creationId xmlns:a16="http://schemas.microsoft.com/office/drawing/2014/main" id="{D12B69C6-4468-4017-A141-0864B9065E88}"/>
              </a:ext>
            </a:extLst>
          </p:cNvPr>
          <p:cNvSpPr>
            <a:spLocks noGrp="1"/>
          </p:cNvSpPr>
          <p:nvPr>
            <p:ph type="pic" sz="quarter" idx="42" hasCustomPrompt="1"/>
          </p:nvPr>
        </p:nvSpPr>
        <p:spPr>
          <a:xfrm>
            <a:off x="4422929" y="2319234"/>
            <a:ext cx="950588" cy="685062"/>
          </a:xfrm>
          <a:prstGeom prst="rect">
            <a:avLst/>
          </a:prstGeom>
        </p:spPr>
        <p:txBody>
          <a:bodyPr rtlCol="0" anchor="ctr">
            <a:normAutofit/>
          </a:bodyPr>
          <a:lstStyle>
            <a:lvl1pPr marL="0" indent="0" algn="ctr">
              <a:buNone/>
              <a:defRPr sz="1200"/>
            </a:lvl1pPr>
          </a:lstStyle>
          <a:p>
            <a:pPr rtl="0"/>
            <a:r>
              <a:rPr lang="es-MX" noProof="0"/>
              <a:t>Haga clic para agregar una foto</a:t>
            </a:r>
          </a:p>
        </p:txBody>
      </p:sp>
      <p:sp>
        <p:nvSpPr>
          <p:cNvPr id="81" name="Rectángulo 80">
            <a:extLst>
              <a:ext uri="{FF2B5EF4-FFF2-40B4-BE49-F238E27FC236}">
                <a16:creationId xmlns:a16="http://schemas.microsoft.com/office/drawing/2014/main" id="{E874C203-B833-4D0D-9674-D25DFA3F9606}"/>
              </a:ext>
            </a:extLst>
          </p:cNvPr>
          <p:cNvSpPr/>
          <p:nvPr userDrawn="1"/>
        </p:nvSpPr>
        <p:spPr>
          <a:xfrm>
            <a:off x="4367620" y="226462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82" name="Marcador de posición de imagen 9">
            <a:extLst>
              <a:ext uri="{FF2B5EF4-FFF2-40B4-BE49-F238E27FC236}">
                <a16:creationId xmlns:a16="http://schemas.microsoft.com/office/drawing/2014/main" id="{0B83E94D-7A2E-4F82-9F6F-414BB1EE1F9D}"/>
              </a:ext>
            </a:extLst>
          </p:cNvPr>
          <p:cNvSpPr>
            <a:spLocks noGrp="1"/>
          </p:cNvSpPr>
          <p:nvPr>
            <p:ph type="pic" sz="quarter" idx="43" hasCustomPrompt="1"/>
          </p:nvPr>
        </p:nvSpPr>
        <p:spPr>
          <a:xfrm>
            <a:off x="4422929" y="4146775"/>
            <a:ext cx="950588" cy="685062"/>
          </a:xfrm>
          <a:prstGeom prst="rect">
            <a:avLst/>
          </a:prstGeom>
        </p:spPr>
        <p:txBody>
          <a:bodyPr rtlCol="0" anchor="ctr">
            <a:normAutofit/>
          </a:bodyPr>
          <a:lstStyle>
            <a:lvl1pPr marL="0" indent="0" algn="ctr">
              <a:buNone/>
              <a:defRPr sz="1200"/>
            </a:lvl1pPr>
          </a:lstStyle>
          <a:p>
            <a:pPr rtl="0"/>
            <a:r>
              <a:rPr lang="es-MX" noProof="0"/>
              <a:t>Haga clic para agregar una foto</a:t>
            </a:r>
          </a:p>
        </p:txBody>
      </p:sp>
      <p:sp>
        <p:nvSpPr>
          <p:cNvPr id="83" name="Rectángulo 82">
            <a:extLst>
              <a:ext uri="{FF2B5EF4-FFF2-40B4-BE49-F238E27FC236}">
                <a16:creationId xmlns:a16="http://schemas.microsoft.com/office/drawing/2014/main" id="{454DE692-CD53-4D36-9E21-EDBFA9779183}"/>
              </a:ext>
            </a:extLst>
          </p:cNvPr>
          <p:cNvSpPr/>
          <p:nvPr userDrawn="1"/>
        </p:nvSpPr>
        <p:spPr>
          <a:xfrm>
            <a:off x="4367620" y="409216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84" name="Marcador de posición de imagen 9">
            <a:extLst>
              <a:ext uri="{FF2B5EF4-FFF2-40B4-BE49-F238E27FC236}">
                <a16:creationId xmlns:a16="http://schemas.microsoft.com/office/drawing/2014/main" id="{722A2533-C7FE-4FF8-88EA-CC5A72E587E0}"/>
              </a:ext>
            </a:extLst>
          </p:cNvPr>
          <p:cNvSpPr>
            <a:spLocks noGrp="1"/>
          </p:cNvSpPr>
          <p:nvPr>
            <p:ph type="pic" sz="quarter" idx="44" hasCustomPrompt="1"/>
          </p:nvPr>
        </p:nvSpPr>
        <p:spPr>
          <a:xfrm>
            <a:off x="6843468" y="2323944"/>
            <a:ext cx="950588" cy="685062"/>
          </a:xfrm>
          <a:prstGeom prst="rect">
            <a:avLst/>
          </a:prstGeom>
        </p:spPr>
        <p:txBody>
          <a:bodyPr rtlCol="0" anchor="ctr">
            <a:normAutofit/>
          </a:bodyPr>
          <a:lstStyle>
            <a:lvl1pPr marL="0" indent="0" algn="ctr">
              <a:buNone/>
              <a:defRPr sz="1200"/>
            </a:lvl1pPr>
          </a:lstStyle>
          <a:p>
            <a:pPr rtl="0"/>
            <a:r>
              <a:rPr lang="es-MX" noProof="0"/>
              <a:t>Haga clic para agregar una foto</a:t>
            </a:r>
          </a:p>
        </p:txBody>
      </p:sp>
      <p:sp>
        <p:nvSpPr>
          <p:cNvPr id="85" name="Rectángulo 84">
            <a:extLst>
              <a:ext uri="{FF2B5EF4-FFF2-40B4-BE49-F238E27FC236}">
                <a16:creationId xmlns:a16="http://schemas.microsoft.com/office/drawing/2014/main" id="{60564730-564F-4992-974D-020B105689EE}"/>
              </a:ext>
            </a:extLst>
          </p:cNvPr>
          <p:cNvSpPr/>
          <p:nvPr userDrawn="1"/>
        </p:nvSpPr>
        <p:spPr>
          <a:xfrm>
            <a:off x="6788159" y="226933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86" name="Marcador de posición de imagen 9">
            <a:extLst>
              <a:ext uri="{FF2B5EF4-FFF2-40B4-BE49-F238E27FC236}">
                <a16:creationId xmlns:a16="http://schemas.microsoft.com/office/drawing/2014/main" id="{3FF1C129-85E6-40AA-8026-14C47F0F038C}"/>
              </a:ext>
            </a:extLst>
          </p:cNvPr>
          <p:cNvSpPr>
            <a:spLocks noGrp="1"/>
          </p:cNvSpPr>
          <p:nvPr>
            <p:ph type="pic" sz="quarter" idx="45" hasCustomPrompt="1"/>
          </p:nvPr>
        </p:nvSpPr>
        <p:spPr>
          <a:xfrm>
            <a:off x="6843468" y="4151485"/>
            <a:ext cx="950588" cy="685062"/>
          </a:xfrm>
          <a:prstGeom prst="rect">
            <a:avLst/>
          </a:prstGeom>
        </p:spPr>
        <p:txBody>
          <a:bodyPr rtlCol="0" anchor="ctr">
            <a:normAutofit/>
          </a:bodyPr>
          <a:lstStyle>
            <a:lvl1pPr marL="0" indent="0" algn="ctr">
              <a:buNone/>
              <a:defRPr sz="1200"/>
            </a:lvl1pPr>
          </a:lstStyle>
          <a:p>
            <a:pPr rtl="0"/>
            <a:r>
              <a:rPr lang="es-MX" noProof="0"/>
              <a:t>Haga clic para agregar una foto</a:t>
            </a:r>
          </a:p>
        </p:txBody>
      </p:sp>
      <p:sp>
        <p:nvSpPr>
          <p:cNvPr id="87" name="Rectángulo 86">
            <a:extLst>
              <a:ext uri="{FF2B5EF4-FFF2-40B4-BE49-F238E27FC236}">
                <a16:creationId xmlns:a16="http://schemas.microsoft.com/office/drawing/2014/main" id="{3E7D63A3-3C58-4F80-B353-C26650B97F55}"/>
              </a:ext>
            </a:extLst>
          </p:cNvPr>
          <p:cNvSpPr/>
          <p:nvPr userDrawn="1"/>
        </p:nvSpPr>
        <p:spPr>
          <a:xfrm>
            <a:off x="6788159" y="409687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88" name="Marcador de posición de imagen 9">
            <a:extLst>
              <a:ext uri="{FF2B5EF4-FFF2-40B4-BE49-F238E27FC236}">
                <a16:creationId xmlns:a16="http://schemas.microsoft.com/office/drawing/2014/main" id="{C78943C0-07AD-428D-A010-64CDDC815654}"/>
              </a:ext>
            </a:extLst>
          </p:cNvPr>
          <p:cNvSpPr>
            <a:spLocks noGrp="1"/>
          </p:cNvSpPr>
          <p:nvPr>
            <p:ph type="pic" sz="quarter" idx="46" hasCustomPrompt="1"/>
          </p:nvPr>
        </p:nvSpPr>
        <p:spPr>
          <a:xfrm>
            <a:off x="9264007" y="2315923"/>
            <a:ext cx="950588" cy="685062"/>
          </a:xfrm>
          <a:prstGeom prst="rect">
            <a:avLst/>
          </a:prstGeom>
        </p:spPr>
        <p:txBody>
          <a:bodyPr rtlCol="0" anchor="ctr">
            <a:normAutofit/>
          </a:bodyPr>
          <a:lstStyle>
            <a:lvl1pPr marL="0" indent="0" algn="ctr">
              <a:buNone/>
              <a:defRPr sz="1200"/>
            </a:lvl1pPr>
          </a:lstStyle>
          <a:p>
            <a:pPr rtl="0"/>
            <a:r>
              <a:rPr lang="es-MX" noProof="0"/>
              <a:t>Haga clic para agregar una foto</a:t>
            </a:r>
          </a:p>
        </p:txBody>
      </p:sp>
      <p:sp>
        <p:nvSpPr>
          <p:cNvPr id="89" name="Rectángulo 88">
            <a:extLst>
              <a:ext uri="{FF2B5EF4-FFF2-40B4-BE49-F238E27FC236}">
                <a16:creationId xmlns:a16="http://schemas.microsoft.com/office/drawing/2014/main" id="{44D0D2B8-EB2F-407A-A7DF-29BF878D0C97}"/>
              </a:ext>
            </a:extLst>
          </p:cNvPr>
          <p:cNvSpPr/>
          <p:nvPr userDrawn="1"/>
        </p:nvSpPr>
        <p:spPr>
          <a:xfrm>
            <a:off x="9208698" y="2261316"/>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90" name="Marcador de posición de imagen 9">
            <a:extLst>
              <a:ext uri="{FF2B5EF4-FFF2-40B4-BE49-F238E27FC236}">
                <a16:creationId xmlns:a16="http://schemas.microsoft.com/office/drawing/2014/main" id="{9F5D0399-2186-4D0F-B2B6-FB29536013E2}"/>
              </a:ext>
            </a:extLst>
          </p:cNvPr>
          <p:cNvSpPr>
            <a:spLocks noGrp="1"/>
          </p:cNvSpPr>
          <p:nvPr>
            <p:ph type="pic" sz="quarter" idx="47" hasCustomPrompt="1"/>
          </p:nvPr>
        </p:nvSpPr>
        <p:spPr>
          <a:xfrm>
            <a:off x="9264007" y="4143464"/>
            <a:ext cx="950588" cy="685062"/>
          </a:xfrm>
          <a:prstGeom prst="rect">
            <a:avLst/>
          </a:prstGeom>
        </p:spPr>
        <p:txBody>
          <a:bodyPr rtlCol="0" anchor="ctr">
            <a:normAutofit/>
          </a:bodyPr>
          <a:lstStyle>
            <a:lvl1pPr marL="0" indent="0" algn="ctr">
              <a:buNone/>
              <a:defRPr sz="1200"/>
            </a:lvl1pPr>
          </a:lstStyle>
          <a:p>
            <a:pPr rtl="0"/>
            <a:r>
              <a:rPr lang="es-MX" noProof="0"/>
              <a:t>Haga clic para agregar una foto</a:t>
            </a:r>
          </a:p>
        </p:txBody>
      </p:sp>
      <p:sp>
        <p:nvSpPr>
          <p:cNvPr id="91" name="Rectángulo 90">
            <a:extLst>
              <a:ext uri="{FF2B5EF4-FFF2-40B4-BE49-F238E27FC236}">
                <a16:creationId xmlns:a16="http://schemas.microsoft.com/office/drawing/2014/main" id="{A161A1AC-702C-4209-BE7C-E51F7434B5B5}"/>
              </a:ext>
            </a:extLst>
          </p:cNvPr>
          <p:cNvSpPr/>
          <p:nvPr userDrawn="1"/>
        </p:nvSpPr>
        <p:spPr>
          <a:xfrm>
            <a:off x="9208698" y="408885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42" name="Título 1">
            <a:extLst>
              <a:ext uri="{FF2B5EF4-FFF2-40B4-BE49-F238E27FC236}">
                <a16:creationId xmlns:a16="http://schemas.microsoft.com/office/drawing/2014/main" id="{8ADA00ED-298B-444A-A7F5-508EDBA56FC5}"/>
              </a:ext>
            </a:extLst>
          </p:cNvPr>
          <p:cNvSpPr>
            <a:spLocks noGrp="1"/>
          </p:cNvSpPr>
          <p:nvPr>
            <p:ph type="title" hasCustomPrompt="1"/>
          </p:nvPr>
        </p:nvSpPr>
        <p:spPr>
          <a:xfrm>
            <a:off x="2452698" y="1187753"/>
            <a:ext cx="7286604" cy="634323"/>
          </a:xfrm>
        </p:spPr>
        <p:txBody>
          <a:bodyPr rtlCol="0" anchor="t">
            <a:normAutofit/>
          </a:bodyPr>
          <a:lstStyle>
            <a:lvl1pPr algn="ctr">
              <a:lnSpc>
                <a:spcPct val="125000"/>
              </a:lnSpc>
              <a:defRPr sz="2800"/>
            </a:lvl1pPr>
          </a:lstStyle>
          <a:p>
            <a:pPr rtl="0"/>
            <a:r>
              <a:rPr lang="es-MX" noProof="0"/>
              <a:t>Haz clic para agregar un título</a:t>
            </a:r>
          </a:p>
        </p:txBody>
      </p:sp>
    </p:spTree>
    <p:extLst>
      <p:ext uri="{BB962C8B-B14F-4D97-AF65-F5344CB8AC3E}">
        <p14:creationId xmlns:p14="http://schemas.microsoft.com/office/powerpoint/2010/main" val="1977886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inanciamiento">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DFBC2989-2CED-47FB-8D23-FF60F2561EA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Marcador de posición de fecha 2">
            <a:extLst>
              <a:ext uri="{FF2B5EF4-FFF2-40B4-BE49-F238E27FC236}">
                <a16:creationId xmlns:a16="http://schemas.microsoft.com/office/drawing/2014/main" id="{BA429704-4AB7-47AB-8C1F-4C2E4C99A10E}"/>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B0348280-3106-454C-9D69-9BD1267B1811}"/>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09426433-6916-408B-BE80-EB35C693077C}"/>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34" name="Rectángulo 33">
            <a:extLst>
              <a:ext uri="{FF2B5EF4-FFF2-40B4-BE49-F238E27FC236}">
                <a16:creationId xmlns:a16="http://schemas.microsoft.com/office/drawing/2014/main" id="{137D1BF6-CA32-48D3-B8AE-5D5C621A7EB5}"/>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19" name="Marcador de texto 14">
            <a:extLst>
              <a:ext uri="{FF2B5EF4-FFF2-40B4-BE49-F238E27FC236}">
                <a16:creationId xmlns:a16="http://schemas.microsoft.com/office/drawing/2014/main" id="{F57E488F-AD89-4213-9093-5646DF323A25}"/>
              </a:ext>
            </a:extLst>
          </p:cNvPr>
          <p:cNvSpPr>
            <a:spLocks noGrp="1"/>
          </p:cNvSpPr>
          <p:nvPr>
            <p:ph type="body" sz="quarter" idx="13" hasCustomPrompt="1"/>
          </p:nvPr>
        </p:nvSpPr>
        <p:spPr>
          <a:xfrm>
            <a:off x="900511" y="4114240"/>
            <a:ext cx="2382386" cy="613702"/>
          </a:xfrm>
          <a:prstGeom prst="rect">
            <a:avLst/>
          </a:prstGeom>
        </p:spPr>
        <p:txBody>
          <a:bodyPr rtlCol="0" anchor="b">
            <a:normAutofit/>
          </a:bodyPr>
          <a:lstStyle>
            <a:lvl1pPr marL="0" indent="0" algn="ctr">
              <a:lnSpc>
                <a:spcPct val="100000"/>
              </a:lnSpc>
              <a:spcBef>
                <a:spcPts val="0"/>
              </a:spcBef>
              <a:spcAft>
                <a:spcPts val="0"/>
              </a:spcAft>
              <a:buNone/>
              <a:defRPr sz="1600" b="1" cap="all" spc="200" baseline="0">
                <a:solidFill>
                  <a:schemeClr val="accent4"/>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0" name="Marcador de texto 14">
            <a:extLst>
              <a:ext uri="{FF2B5EF4-FFF2-40B4-BE49-F238E27FC236}">
                <a16:creationId xmlns:a16="http://schemas.microsoft.com/office/drawing/2014/main" id="{E31C9DEB-43A3-4514-9EB8-2CE147497B96}"/>
              </a:ext>
            </a:extLst>
          </p:cNvPr>
          <p:cNvSpPr>
            <a:spLocks noGrp="1"/>
          </p:cNvSpPr>
          <p:nvPr>
            <p:ph type="body" sz="quarter" idx="15" hasCustomPrompt="1"/>
          </p:nvPr>
        </p:nvSpPr>
        <p:spPr>
          <a:xfrm>
            <a:off x="900511" y="4733168"/>
            <a:ext cx="2382386" cy="857935"/>
          </a:xfrm>
          <a:prstGeom prst="rect">
            <a:avLst/>
          </a:prstGeom>
        </p:spPr>
        <p:txBody>
          <a:bodyPr rtlCol="0">
            <a:normAutofit/>
          </a:bodyPr>
          <a:lstStyle>
            <a:lvl1pPr marL="0" indent="0" algn="ctr">
              <a:lnSpc>
                <a:spcPct val="125000"/>
              </a:lnSpc>
              <a:spcBef>
                <a:spcPts val="0"/>
              </a:spcBef>
              <a:buNone/>
              <a:defRPr sz="1400" cap="none" spc="100" baseline="0">
                <a:solidFill>
                  <a:schemeClr val="bg1"/>
                </a:solidFill>
                <a:latin typeface="+mn-lt"/>
              </a:defRPr>
            </a:lvl1pPr>
          </a:lstStyle>
          <a:p>
            <a:pPr lvl="0" rtl="0"/>
            <a:r>
              <a:rPr lang="es-MX" noProof="0"/>
              <a:t>Haga clic para agregar texto</a:t>
            </a:r>
          </a:p>
        </p:txBody>
      </p:sp>
      <p:sp>
        <p:nvSpPr>
          <p:cNvPr id="21" name="Marcador de texto 14">
            <a:extLst>
              <a:ext uri="{FF2B5EF4-FFF2-40B4-BE49-F238E27FC236}">
                <a16:creationId xmlns:a16="http://schemas.microsoft.com/office/drawing/2014/main" id="{254EC399-E62D-401A-936C-2B26F8265F17}"/>
              </a:ext>
            </a:extLst>
          </p:cNvPr>
          <p:cNvSpPr>
            <a:spLocks noGrp="1"/>
          </p:cNvSpPr>
          <p:nvPr>
            <p:ph type="body" sz="quarter" idx="16" hasCustomPrompt="1"/>
          </p:nvPr>
        </p:nvSpPr>
        <p:spPr>
          <a:xfrm>
            <a:off x="3584039" y="4114240"/>
            <a:ext cx="2382386" cy="613702"/>
          </a:xfrm>
          <a:prstGeom prst="rect">
            <a:avLst/>
          </a:prstGeom>
        </p:spPr>
        <p:txBody>
          <a:bodyPr rtlCol="0" anchor="b">
            <a:normAutofit/>
          </a:bodyPr>
          <a:lstStyle>
            <a:lvl1pPr marL="0" indent="0" algn="ctr">
              <a:lnSpc>
                <a:spcPct val="100000"/>
              </a:lnSpc>
              <a:spcBef>
                <a:spcPts val="0"/>
              </a:spcBef>
              <a:spcAft>
                <a:spcPts val="0"/>
              </a:spcAft>
              <a:buNone/>
              <a:defRPr sz="1600" b="1" cap="all" spc="200" baseline="0">
                <a:solidFill>
                  <a:schemeClr val="accent3">
                    <a:lumMod val="60000"/>
                    <a:lumOff val="40000"/>
                  </a:schemeClr>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2" name="Marcador de texto 14">
            <a:extLst>
              <a:ext uri="{FF2B5EF4-FFF2-40B4-BE49-F238E27FC236}">
                <a16:creationId xmlns:a16="http://schemas.microsoft.com/office/drawing/2014/main" id="{4F49DC18-7C09-4FFC-98BF-DC17FCE6223B}"/>
              </a:ext>
            </a:extLst>
          </p:cNvPr>
          <p:cNvSpPr>
            <a:spLocks noGrp="1"/>
          </p:cNvSpPr>
          <p:nvPr>
            <p:ph type="body" sz="quarter" idx="17" hasCustomPrompt="1"/>
          </p:nvPr>
        </p:nvSpPr>
        <p:spPr>
          <a:xfrm>
            <a:off x="3584039" y="4733168"/>
            <a:ext cx="2382386" cy="857935"/>
          </a:xfrm>
          <a:prstGeom prst="rect">
            <a:avLst/>
          </a:prstGeom>
        </p:spPr>
        <p:txBody>
          <a:bodyPr rtlCol="0">
            <a:normAutofit/>
          </a:bodyPr>
          <a:lstStyle>
            <a:lvl1pPr marL="0" indent="0" algn="ctr">
              <a:lnSpc>
                <a:spcPct val="125000"/>
              </a:lnSpc>
              <a:spcBef>
                <a:spcPts val="0"/>
              </a:spcBef>
              <a:buNone/>
              <a:defRPr sz="1400" cap="none" spc="100" baseline="0">
                <a:solidFill>
                  <a:schemeClr val="bg1"/>
                </a:solidFill>
                <a:latin typeface="+mn-lt"/>
              </a:defRPr>
            </a:lvl1pPr>
          </a:lstStyle>
          <a:p>
            <a:pPr lvl="0" rtl="0"/>
            <a:r>
              <a:rPr lang="es-MX" noProof="0"/>
              <a:t>Haga clic para agregar texto</a:t>
            </a:r>
          </a:p>
        </p:txBody>
      </p:sp>
      <p:sp>
        <p:nvSpPr>
          <p:cNvPr id="23" name="Marcador de texto 14">
            <a:extLst>
              <a:ext uri="{FF2B5EF4-FFF2-40B4-BE49-F238E27FC236}">
                <a16:creationId xmlns:a16="http://schemas.microsoft.com/office/drawing/2014/main" id="{9D21F281-5009-4E28-B34E-218C36B33ABD}"/>
              </a:ext>
            </a:extLst>
          </p:cNvPr>
          <p:cNvSpPr>
            <a:spLocks noGrp="1"/>
          </p:cNvSpPr>
          <p:nvPr>
            <p:ph type="body" sz="quarter" idx="18" hasCustomPrompt="1"/>
          </p:nvPr>
        </p:nvSpPr>
        <p:spPr>
          <a:xfrm>
            <a:off x="6267567" y="4114240"/>
            <a:ext cx="2382386" cy="613702"/>
          </a:xfrm>
          <a:prstGeom prst="rect">
            <a:avLst/>
          </a:prstGeom>
        </p:spPr>
        <p:txBody>
          <a:bodyPr rtlCol="0" anchor="b">
            <a:normAutofit/>
          </a:bodyPr>
          <a:lstStyle>
            <a:lvl1pPr marL="0" indent="0" algn="ctr">
              <a:lnSpc>
                <a:spcPct val="100000"/>
              </a:lnSpc>
              <a:spcBef>
                <a:spcPts val="0"/>
              </a:spcBef>
              <a:spcAft>
                <a:spcPts val="0"/>
              </a:spcAft>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4" name="Marcador de texto 14">
            <a:extLst>
              <a:ext uri="{FF2B5EF4-FFF2-40B4-BE49-F238E27FC236}">
                <a16:creationId xmlns:a16="http://schemas.microsoft.com/office/drawing/2014/main" id="{75C2A3FB-F206-4ED3-A8BF-712D66D52D29}"/>
              </a:ext>
            </a:extLst>
          </p:cNvPr>
          <p:cNvSpPr>
            <a:spLocks noGrp="1"/>
          </p:cNvSpPr>
          <p:nvPr>
            <p:ph type="body" sz="quarter" idx="19" hasCustomPrompt="1"/>
          </p:nvPr>
        </p:nvSpPr>
        <p:spPr>
          <a:xfrm>
            <a:off x="6267567" y="4733168"/>
            <a:ext cx="2382386" cy="857935"/>
          </a:xfrm>
          <a:prstGeom prst="rect">
            <a:avLst/>
          </a:prstGeom>
        </p:spPr>
        <p:txBody>
          <a:bodyPr rtlCol="0">
            <a:normAutofit/>
          </a:bodyPr>
          <a:lstStyle>
            <a:lvl1pPr marL="0" indent="0" algn="ctr">
              <a:lnSpc>
                <a:spcPct val="125000"/>
              </a:lnSpc>
              <a:spcBef>
                <a:spcPts val="0"/>
              </a:spcBef>
              <a:buNone/>
              <a:defRPr sz="1400" cap="none" spc="100" baseline="0">
                <a:solidFill>
                  <a:schemeClr val="bg1"/>
                </a:solidFill>
                <a:latin typeface="+mn-lt"/>
              </a:defRPr>
            </a:lvl1pPr>
          </a:lstStyle>
          <a:p>
            <a:pPr lvl="0" rtl="0"/>
            <a:r>
              <a:rPr lang="es-MX" noProof="0"/>
              <a:t>Haga clic para agregar texto</a:t>
            </a:r>
          </a:p>
        </p:txBody>
      </p:sp>
      <p:sp>
        <p:nvSpPr>
          <p:cNvPr id="25" name="Marcador de texto 14">
            <a:extLst>
              <a:ext uri="{FF2B5EF4-FFF2-40B4-BE49-F238E27FC236}">
                <a16:creationId xmlns:a16="http://schemas.microsoft.com/office/drawing/2014/main" id="{433D1544-1248-444D-B0AC-C5B22E1D2638}"/>
              </a:ext>
            </a:extLst>
          </p:cNvPr>
          <p:cNvSpPr>
            <a:spLocks noGrp="1"/>
          </p:cNvSpPr>
          <p:nvPr>
            <p:ph type="body" sz="quarter" idx="20" hasCustomPrompt="1"/>
          </p:nvPr>
        </p:nvSpPr>
        <p:spPr>
          <a:xfrm>
            <a:off x="8951094" y="4114240"/>
            <a:ext cx="2382386" cy="613702"/>
          </a:xfrm>
          <a:prstGeom prst="rect">
            <a:avLst/>
          </a:prstGeom>
        </p:spPr>
        <p:txBody>
          <a:bodyPr rtlCol="0" anchor="b">
            <a:normAutofit/>
          </a:bodyPr>
          <a:lstStyle>
            <a:lvl1pPr marL="0" indent="0" algn="ctr">
              <a:lnSpc>
                <a:spcPct val="100000"/>
              </a:lnSpc>
              <a:spcBef>
                <a:spcPts val="0"/>
              </a:spcBef>
              <a:spcAft>
                <a:spcPts val="0"/>
              </a:spcAft>
              <a:buNone/>
              <a:defRPr sz="1600" b="1" cap="all" spc="200" baseline="0">
                <a:solidFill>
                  <a:schemeClr val="accent2">
                    <a:lumMod val="20000"/>
                    <a:lumOff val="80000"/>
                  </a:schemeClr>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6" name="Marcador de texto 14">
            <a:extLst>
              <a:ext uri="{FF2B5EF4-FFF2-40B4-BE49-F238E27FC236}">
                <a16:creationId xmlns:a16="http://schemas.microsoft.com/office/drawing/2014/main" id="{9F4FDF38-0969-49B5-BE15-AB7D41B68D28}"/>
              </a:ext>
            </a:extLst>
          </p:cNvPr>
          <p:cNvSpPr>
            <a:spLocks noGrp="1"/>
          </p:cNvSpPr>
          <p:nvPr>
            <p:ph type="body" sz="quarter" idx="21" hasCustomPrompt="1"/>
          </p:nvPr>
        </p:nvSpPr>
        <p:spPr>
          <a:xfrm>
            <a:off x="8951094" y="4733168"/>
            <a:ext cx="2382386" cy="857935"/>
          </a:xfrm>
          <a:prstGeom prst="rect">
            <a:avLst/>
          </a:prstGeom>
        </p:spPr>
        <p:txBody>
          <a:bodyPr rtlCol="0">
            <a:normAutofit/>
          </a:bodyPr>
          <a:lstStyle>
            <a:lvl1pPr marL="0" indent="0" algn="ctr">
              <a:lnSpc>
                <a:spcPct val="125000"/>
              </a:lnSpc>
              <a:spcBef>
                <a:spcPts val="0"/>
              </a:spcBef>
              <a:buNone/>
              <a:defRPr sz="1400" cap="none" spc="100" baseline="0">
                <a:solidFill>
                  <a:schemeClr val="bg1"/>
                </a:solidFill>
                <a:latin typeface="+mn-lt"/>
              </a:defRPr>
            </a:lvl1pPr>
          </a:lstStyle>
          <a:p>
            <a:pPr lvl="0" rtl="0"/>
            <a:r>
              <a:rPr lang="es-MX" noProof="0"/>
              <a:t>Haz clic para agregar texto</a:t>
            </a:r>
          </a:p>
        </p:txBody>
      </p:sp>
      <p:sp>
        <p:nvSpPr>
          <p:cNvPr id="27" name="Marcador de texto 10">
            <a:extLst>
              <a:ext uri="{FF2B5EF4-FFF2-40B4-BE49-F238E27FC236}">
                <a16:creationId xmlns:a16="http://schemas.microsoft.com/office/drawing/2014/main" id="{A749E3E6-EB0F-4108-9196-2A2DDD63E220}"/>
              </a:ext>
            </a:extLst>
          </p:cNvPr>
          <p:cNvSpPr>
            <a:spLocks noGrp="1"/>
          </p:cNvSpPr>
          <p:nvPr>
            <p:ph type="body" sz="quarter" idx="22" hasCustomPrompt="1"/>
          </p:nvPr>
        </p:nvSpPr>
        <p:spPr>
          <a:xfrm>
            <a:off x="1285758" y="2399173"/>
            <a:ext cx="1611892" cy="1151632"/>
          </a:xfrm>
          <a:prstGeom prst="rect">
            <a:avLst/>
          </a:prstGeom>
        </p:spPr>
        <p:txBody>
          <a:bodyPr rtlCol="0" anchor="ctr"/>
          <a:lstStyle>
            <a:lvl1pPr marL="0" indent="0" algn="ctr">
              <a:lnSpc>
                <a:spcPct val="80000"/>
              </a:lnSpc>
              <a:spcBef>
                <a:spcPts val="1000"/>
              </a:spcBef>
              <a:spcAft>
                <a:spcPts val="0"/>
              </a:spcAft>
              <a:buNone/>
              <a:defRPr sz="2800" b="1" cap="all" spc="100" baseline="0">
                <a:solidFill>
                  <a:schemeClr val="accent4"/>
                </a:solidFill>
                <a:latin typeface="Arial" panose="020B0604020202020204" pitchFamily="34" charset="0"/>
                <a:cs typeface="Arial" panose="020B0604020202020204" pitchFamily="34" charset="0"/>
              </a:defRPr>
            </a:lvl1pPr>
          </a:lstStyle>
          <a:p>
            <a:pPr lvl="0" rtl="0"/>
            <a:r>
              <a:rPr lang="es-MX" noProof="0"/>
              <a:t>Agregar título</a:t>
            </a:r>
          </a:p>
        </p:txBody>
      </p:sp>
      <p:sp>
        <p:nvSpPr>
          <p:cNvPr id="28" name="Marcador de texto 10">
            <a:extLst>
              <a:ext uri="{FF2B5EF4-FFF2-40B4-BE49-F238E27FC236}">
                <a16:creationId xmlns:a16="http://schemas.microsoft.com/office/drawing/2014/main" id="{CA8E4A5D-4A2C-4FCA-9886-11A6692866A6}"/>
              </a:ext>
            </a:extLst>
          </p:cNvPr>
          <p:cNvSpPr>
            <a:spLocks noGrp="1"/>
          </p:cNvSpPr>
          <p:nvPr>
            <p:ph type="body" sz="quarter" idx="23" hasCustomPrompt="1"/>
          </p:nvPr>
        </p:nvSpPr>
        <p:spPr>
          <a:xfrm>
            <a:off x="6652814" y="2399173"/>
            <a:ext cx="1611892" cy="1151632"/>
          </a:xfrm>
          <a:prstGeom prst="rect">
            <a:avLst/>
          </a:prstGeom>
        </p:spPr>
        <p:txBody>
          <a:bodyPr rtlCol="0" anchor="ctr"/>
          <a:lstStyle>
            <a:lvl1pPr marL="0" indent="0" algn="ctr">
              <a:lnSpc>
                <a:spcPct val="80000"/>
              </a:lnSpc>
              <a:spcBef>
                <a:spcPts val="1000"/>
              </a:spcBef>
              <a:buNone/>
              <a:defRPr sz="2800" b="1" cap="all" spc="100" baseline="0">
                <a:solidFill>
                  <a:schemeClr val="accent5"/>
                </a:solidFill>
                <a:latin typeface="Arial" panose="020B0604020202020204" pitchFamily="34" charset="0"/>
                <a:cs typeface="Arial" panose="020B0604020202020204" pitchFamily="34" charset="0"/>
              </a:defRPr>
            </a:lvl1pPr>
          </a:lstStyle>
          <a:p>
            <a:pPr lvl="0" rtl="0"/>
            <a:r>
              <a:rPr lang="es-MX" noProof="0"/>
              <a:t>Agregar título</a:t>
            </a:r>
          </a:p>
        </p:txBody>
      </p:sp>
      <p:sp>
        <p:nvSpPr>
          <p:cNvPr id="29" name="Marcador de texto 10">
            <a:extLst>
              <a:ext uri="{FF2B5EF4-FFF2-40B4-BE49-F238E27FC236}">
                <a16:creationId xmlns:a16="http://schemas.microsoft.com/office/drawing/2014/main" id="{D12F1290-6B4C-49B8-BC26-3B433534C3F7}"/>
              </a:ext>
            </a:extLst>
          </p:cNvPr>
          <p:cNvSpPr>
            <a:spLocks noGrp="1"/>
          </p:cNvSpPr>
          <p:nvPr>
            <p:ph type="body" sz="quarter" idx="24" hasCustomPrompt="1"/>
          </p:nvPr>
        </p:nvSpPr>
        <p:spPr>
          <a:xfrm>
            <a:off x="9336341" y="2399173"/>
            <a:ext cx="1611892" cy="1151632"/>
          </a:xfrm>
          <a:prstGeom prst="rect">
            <a:avLst/>
          </a:prstGeom>
        </p:spPr>
        <p:txBody>
          <a:bodyPr rtlCol="0" anchor="ctr"/>
          <a:lstStyle>
            <a:lvl1pPr marL="0" indent="0" algn="ctr">
              <a:lnSpc>
                <a:spcPct val="80000"/>
              </a:lnSpc>
              <a:spcBef>
                <a:spcPts val="1000"/>
              </a:spcBef>
              <a:buNone/>
              <a:defRPr sz="2800" b="1" cap="all" spc="100" baseline="0">
                <a:solidFill>
                  <a:schemeClr val="accent2">
                    <a:lumMod val="20000"/>
                    <a:lumOff val="80000"/>
                  </a:schemeClr>
                </a:solidFill>
                <a:latin typeface="Arial" panose="020B0604020202020204" pitchFamily="34" charset="0"/>
                <a:cs typeface="Arial" panose="020B0604020202020204" pitchFamily="34" charset="0"/>
              </a:defRPr>
            </a:lvl1pPr>
          </a:lstStyle>
          <a:p>
            <a:pPr lvl="0" rtl="0"/>
            <a:r>
              <a:rPr lang="es-MX" noProof="0"/>
              <a:t>Agregar título</a:t>
            </a:r>
          </a:p>
        </p:txBody>
      </p:sp>
      <p:sp>
        <p:nvSpPr>
          <p:cNvPr id="30" name="Marcador de texto 10">
            <a:extLst>
              <a:ext uri="{FF2B5EF4-FFF2-40B4-BE49-F238E27FC236}">
                <a16:creationId xmlns:a16="http://schemas.microsoft.com/office/drawing/2014/main" id="{0E60E704-AD01-4048-8D70-3F4CA25DA632}"/>
              </a:ext>
            </a:extLst>
          </p:cNvPr>
          <p:cNvSpPr>
            <a:spLocks noGrp="1"/>
          </p:cNvSpPr>
          <p:nvPr>
            <p:ph type="body" sz="quarter" idx="25" hasCustomPrompt="1"/>
          </p:nvPr>
        </p:nvSpPr>
        <p:spPr>
          <a:xfrm>
            <a:off x="3969286" y="2399173"/>
            <a:ext cx="1611892" cy="1151632"/>
          </a:xfrm>
          <a:prstGeom prst="rect">
            <a:avLst/>
          </a:prstGeom>
        </p:spPr>
        <p:txBody>
          <a:bodyPr rtlCol="0" anchor="ctr"/>
          <a:lstStyle>
            <a:lvl1pPr marL="0" indent="0" algn="ctr">
              <a:lnSpc>
                <a:spcPct val="80000"/>
              </a:lnSpc>
              <a:spcBef>
                <a:spcPts val="1000"/>
              </a:spcBef>
              <a:buNone/>
              <a:defRPr sz="2800" b="1" cap="all" spc="100" baseline="0">
                <a:solidFill>
                  <a:schemeClr val="accent3">
                    <a:lumMod val="60000"/>
                    <a:lumOff val="40000"/>
                  </a:schemeClr>
                </a:solidFill>
                <a:latin typeface="Arial" panose="020B0604020202020204" pitchFamily="34" charset="0"/>
                <a:cs typeface="Arial" panose="020B0604020202020204" pitchFamily="34" charset="0"/>
              </a:defRPr>
            </a:lvl1pPr>
          </a:lstStyle>
          <a:p>
            <a:pPr lvl="0" rtl="0"/>
            <a:r>
              <a:rPr lang="es-MX" noProof="0"/>
              <a:t>Agregar título</a:t>
            </a:r>
          </a:p>
        </p:txBody>
      </p:sp>
      <p:sp>
        <p:nvSpPr>
          <p:cNvPr id="31" name="Título 1">
            <a:extLst>
              <a:ext uri="{FF2B5EF4-FFF2-40B4-BE49-F238E27FC236}">
                <a16:creationId xmlns:a16="http://schemas.microsoft.com/office/drawing/2014/main" id="{4CB251EF-EB2B-4D32-A321-FEC37EAB8D87}"/>
              </a:ext>
            </a:extLst>
          </p:cNvPr>
          <p:cNvSpPr>
            <a:spLocks noGrp="1"/>
          </p:cNvSpPr>
          <p:nvPr>
            <p:ph type="title" hasCustomPrompt="1"/>
          </p:nvPr>
        </p:nvSpPr>
        <p:spPr>
          <a:xfrm>
            <a:off x="793750" y="715939"/>
            <a:ext cx="4864608" cy="365760"/>
          </a:xfrm>
        </p:spPr>
        <p:txBody>
          <a:bodyPr rtlCol="0" anchor="t">
            <a:noAutofit/>
          </a:bodyPr>
          <a:lstStyle>
            <a:lvl1pPr>
              <a:defRPr sz="2800">
                <a:ln w="19050">
                  <a:solidFill>
                    <a:schemeClr val="bg1"/>
                  </a:solidFill>
                </a:ln>
              </a:defRPr>
            </a:lvl1pPr>
          </a:lstStyle>
          <a:p>
            <a:pPr rtl="0"/>
            <a:r>
              <a:rPr lang="es-MX" noProof="0"/>
              <a:t>Haga clic para agregar un título</a:t>
            </a:r>
          </a:p>
        </p:txBody>
      </p:sp>
    </p:spTree>
    <p:extLst>
      <p:ext uri="{BB962C8B-B14F-4D97-AF65-F5344CB8AC3E}">
        <p14:creationId xmlns:p14="http://schemas.microsoft.com/office/powerpoint/2010/main" val="377917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Quiénes somos">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C99B8705-C027-4E12-892E-C32FF13296F1}"/>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Marcador de posición de imagen 7">
            <a:extLst>
              <a:ext uri="{FF2B5EF4-FFF2-40B4-BE49-F238E27FC236}">
                <a16:creationId xmlns:a16="http://schemas.microsoft.com/office/drawing/2014/main" id="{ED685DB5-FA77-4C19-88B8-5A8D733B42BC}"/>
              </a:ext>
            </a:extLst>
          </p:cNvPr>
          <p:cNvSpPr>
            <a:spLocks noGrp="1"/>
          </p:cNvSpPr>
          <p:nvPr>
            <p:ph type="pic" sz="quarter" idx="13" hasCustomPrompt="1"/>
          </p:nvPr>
        </p:nvSpPr>
        <p:spPr>
          <a:xfrm flipH="1">
            <a:off x="5012530" y="0"/>
            <a:ext cx="7196138" cy="6867376"/>
          </a:xfrm>
        </p:spPr>
        <p:txBody>
          <a:bodyPr rtlCol="0"/>
          <a:lstStyle>
            <a:lvl1pPr marL="0" indent="0" algn="ctr">
              <a:buNone/>
              <a:defRPr>
                <a:solidFill>
                  <a:schemeClr val="bg1"/>
                </a:solidFill>
              </a:defRPr>
            </a:lvl1pPr>
          </a:lstStyle>
          <a:p>
            <a:pPr rtl="0"/>
            <a:r>
              <a:rPr lang="es-MX" noProof="0"/>
              <a:t>Haz clic para agregar una foto</a:t>
            </a:r>
          </a:p>
        </p:txBody>
      </p:sp>
      <p:sp>
        <p:nvSpPr>
          <p:cNvPr id="4" name="Marcador de posición de fecha 3">
            <a:extLst>
              <a:ext uri="{FF2B5EF4-FFF2-40B4-BE49-F238E27FC236}">
                <a16:creationId xmlns:a16="http://schemas.microsoft.com/office/drawing/2014/main" id="{6346919B-FFF8-4FED-8A44-48A7E600EB60}"/>
              </a:ext>
            </a:extLst>
          </p:cNvPr>
          <p:cNvSpPr>
            <a:spLocks noGrp="1"/>
          </p:cNvSpPr>
          <p:nvPr>
            <p:ph type="dt" sz="half" idx="10"/>
          </p:nvPr>
        </p:nvSpPr>
        <p:spPr/>
        <p:txBody>
          <a:bodyPr rtlCol="0"/>
          <a:lstStyle/>
          <a:p>
            <a:pPr rtl="0"/>
            <a:r>
              <a:rPr lang="es-MX" noProof="0"/>
              <a:t>8/06/20XX</a:t>
            </a:r>
          </a:p>
        </p:txBody>
      </p:sp>
      <p:sp>
        <p:nvSpPr>
          <p:cNvPr id="5" name="Marcador de posición de pie de página 4">
            <a:extLst>
              <a:ext uri="{FF2B5EF4-FFF2-40B4-BE49-F238E27FC236}">
                <a16:creationId xmlns:a16="http://schemas.microsoft.com/office/drawing/2014/main" id="{C6DF28B0-8A34-4E86-9FE3-20BD880CD9C3}"/>
              </a:ext>
            </a:extLst>
          </p:cNvPr>
          <p:cNvSpPr>
            <a:spLocks noGrp="1"/>
          </p:cNvSpPr>
          <p:nvPr>
            <p:ph type="ftr" sz="quarter" idx="11"/>
          </p:nvPr>
        </p:nvSpPr>
        <p:spPr/>
        <p:txBody>
          <a:bodyPr rtlCol="0"/>
          <a:lstStyle/>
          <a:p>
            <a:pPr rtl="0"/>
            <a:r>
              <a:rPr lang="es-MX" noProof="0"/>
              <a:t>PRESENTACIÓN DE LANZAMIENTO</a:t>
            </a:r>
          </a:p>
        </p:txBody>
      </p:sp>
      <p:sp>
        <p:nvSpPr>
          <p:cNvPr id="6" name="Marcador de número de diapositiva 5">
            <a:extLst>
              <a:ext uri="{FF2B5EF4-FFF2-40B4-BE49-F238E27FC236}">
                <a16:creationId xmlns:a16="http://schemas.microsoft.com/office/drawing/2014/main" id="{D4BE1CCB-96B6-4D9F-A932-D0EBDBD7DA45}"/>
              </a:ext>
            </a:extLst>
          </p:cNvPr>
          <p:cNvSpPr>
            <a:spLocks noGrp="1"/>
          </p:cNvSpPr>
          <p:nvPr>
            <p:ph type="sldNum" sz="quarter" idx="12"/>
          </p:nvPr>
        </p:nvSpPr>
        <p:spPr/>
        <p:txBody>
          <a:bodyPr rtlCol="0"/>
          <a:lstStyle/>
          <a:p>
            <a:pPr rtl="0"/>
            <a:fld id="{A402E4C0-AD5E-4E8C-9F21-7CCE474BDCEB}" type="slidenum">
              <a:rPr lang="es-MX" noProof="0" smtClean="0"/>
              <a:t>‹Nº›</a:t>
            </a:fld>
            <a:endParaRPr lang="es-MX" noProof="0"/>
          </a:p>
        </p:txBody>
      </p:sp>
      <p:sp>
        <p:nvSpPr>
          <p:cNvPr id="3" name="Título 2">
            <a:extLst>
              <a:ext uri="{FF2B5EF4-FFF2-40B4-BE49-F238E27FC236}">
                <a16:creationId xmlns:a16="http://schemas.microsoft.com/office/drawing/2014/main" id="{1F7CB735-9F66-41A8-8F1D-4B66FE1D1153}"/>
              </a:ext>
            </a:extLst>
          </p:cNvPr>
          <p:cNvSpPr>
            <a:spLocks noGrp="1"/>
          </p:cNvSpPr>
          <p:nvPr>
            <p:ph type="title" hasCustomPrompt="1"/>
          </p:nvPr>
        </p:nvSpPr>
        <p:spPr>
          <a:xfrm>
            <a:off x="-2" y="1672143"/>
            <a:ext cx="6019802" cy="3513714"/>
          </a:xfrm>
          <a:solidFill>
            <a:schemeClr val="accent6">
              <a:alpha val="80000"/>
            </a:schemeClr>
          </a:solidFill>
        </p:spPr>
        <p:txBody>
          <a:bodyPr lIns="676656" tIns="795528" rtlCol="0" anchor="t">
            <a:normAutofit/>
          </a:bodyPr>
          <a:lstStyle>
            <a:lvl1pPr>
              <a:defRPr sz="2800"/>
            </a:lvl1pPr>
          </a:lstStyle>
          <a:p>
            <a:pPr rtl="0"/>
            <a:r>
              <a:rPr lang="es-MX" noProof="0"/>
              <a:t>Haz clic para agregar un título</a:t>
            </a:r>
          </a:p>
        </p:txBody>
      </p:sp>
      <p:sp>
        <p:nvSpPr>
          <p:cNvPr id="11" name="Marcador de posición de texto 17">
            <a:extLst>
              <a:ext uri="{FF2B5EF4-FFF2-40B4-BE49-F238E27FC236}">
                <a16:creationId xmlns:a16="http://schemas.microsoft.com/office/drawing/2014/main" id="{4A51F916-D1A0-40B2-A894-1C597A7AAFBF}"/>
              </a:ext>
            </a:extLst>
          </p:cNvPr>
          <p:cNvSpPr>
            <a:spLocks noGrp="1"/>
          </p:cNvSpPr>
          <p:nvPr>
            <p:ph type="body" sz="quarter" idx="15" hasCustomPrompt="1"/>
          </p:nvPr>
        </p:nvSpPr>
        <p:spPr>
          <a:xfrm>
            <a:off x="594575" y="3007594"/>
            <a:ext cx="4850550" cy="1731145"/>
          </a:xfrm>
        </p:spPr>
        <p:txBody>
          <a:bodyPr rtlCol="0">
            <a:noAutofit/>
          </a:bodyPr>
          <a:lstStyle>
            <a:lvl1pPr marL="0" indent="0" algn="l">
              <a:lnSpc>
                <a:spcPct val="125000"/>
              </a:lnSpc>
              <a:buNone/>
              <a:defRPr sz="1400" spc="100" baseline="0">
                <a:solidFill>
                  <a:schemeClr val="accent2"/>
                </a:solidFill>
              </a:defRPr>
            </a:lvl1pPr>
          </a:lstStyle>
          <a:p>
            <a:pPr lvl="0" rtl="0"/>
            <a:r>
              <a:rPr lang="es-MX" noProof="0"/>
              <a:t>Haz clic para agregar texto</a:t>
            </a:r>
          </a:p>
        </p:txBody>
      </p:sp>
    </p:spTree>
    <p:extLst>
      <p:ext uri="{BB962C8B-B14F-4D97-AF65-F5344CB8AC3E}">
        <p14:creationId xmlns:p14="http://schemas.microsoft.com/office/powerpoint/2010/main" val="1236195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Resumen">
    <p:spTree>
      <p:nvGrpSpPr>
        <p:cNvPr id="1" name=""/>
        <p:cNvGrpSpPr/>
        <p:nvPr/>
      </p:nvGrpSpPr>
      <p:grpSpPr>
        <a:xfrm>
          <a:off x="0" y="0"/>
          <a:ext cx="0" cy="0"/>
          <a:chOff x="0" y="0"/>
          <a:chExt cx="0" cy="0"/>
        </a:xfrm>
      </p:grpSpPr>
      <p:sp>
        <p:nvSpPr>
          <p:cNvPr id="6" name="Marcador de posición de imagen 7">
            <a:extLst>
              <a:ext uri="{FF2B5EF4-FFF2-40B4-BE49-F238E27FC236}">
                <a16:creationId xmlns:a16="http://schemas.microsoft.com/office/drawing/2014/main" id="{D2CF4D42-6C74-47FD-8195-943D55ADA87D}"/>
              </a:ext>
            </a:extLst>
          </p:cNvPr>
          <p:cNvSpPr>
            <a:spLocks noGrp="1"/>
          </p:cNvSpPr>
          <p:nvPr>
            <p:ph type="pic" sz="quarter" idx="13" hasCustomPrompt="1"/>
          </p:nvPr>
        </p:nvSpPr>
        <p:spPr>
          <a:xfrm>
            <a:off x="0" y="0"/>
            <a:ext cx="12192000" cy="6858000"/>
          </a:xfrm>
        </p:spPr>
        <p:txBody>
          <a:bodyPr rtlCol="0"/>
          <a:lstStyle>
            <a:lvl1pPr marL="0" indent="0" algn="ctr">
              <a:buNone/>
              <a:defRPr>
                <a:solidFill>
                  <a:schemeClr val="tx1"/>
                </a:solidFill>
              </a:defRPr>
            </a:lvl1pPr>
          </a:lstStyle>
          <a:p>
            <a:pPr rtl="0"/>
            <a:r>
              <a:rPr lang="es-MX" noProof="0"/>
              <a:t>Haz clic para agregar foto</a:t>
            </a:r>
          </a:p>
        </p:txBody>
      </p:sp>
      <p:sp>
        <p:nvSpPr>
          <p:cNvPr id="3" name="Marcador de posición de fecha 2">
            <a:extLst>
              <a:ext uri="{FF2B5EF4-FFF2-40B4-BE49-F238E27FC236}">
                <a16:creationId xmlns:a16="http://schemas.microsoft.com/office/drawing/2014/main" id="{59275658-2C01-4217-AE99-DF0FDFFE43C5}"/>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3F913D93-CECF-4647-8DC2-8F7DD04E742B}"/>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03C60507-1EAA-4632-9D67-1BD599F4F549}"/>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11" name="Título 1">
            <a:extLst>
              <a:ext uri="{FF2B5EF4-FFF2-40B4-BE49-F238E27FC236}">
                <a16:creationId xmlns:a16="http://schemas.microsoft.com/office/drawing/2014/main" id="{2754639B-AD71-425C-BF07-356C0F14C96B}"/>
              </a:ext>
            </a:extLst>
          </p:cNvPr>
          <p:cNvSpPr>
            <a:spLocks noGrp="1"/>
          </p:cNvSpPr>
          <p:nvPr>
            <p:ph type="title" hasCustomPrompt="1"/>
          </p:nvPr>
        </p:nvSpPr>
        <p:spPr>
          <a:xfrm>
            <a:off x="0" y="1353381"/>
            <a:ext cx="5622878" cy="4151236"/>
          </a:xfrm>
          <a:solidFill>
            <a:schemeClr val="accent3">
              <a:alpha val="90000"/>
            </a:schemeClr>
          </a:solidFill>
        </p:spPr>
        <p:txBody>
          <a:bodyPr vert="horz" lIns="649224" tIns="749808" rIns="91440" bIns="45720" rtlCol="0" anchor="t">
            <a:noAutofit/>
          </a:bodyPr>
          <a:lstStyle>
            <a:lvl1pPr>
              <a:defRPr lang="en-US" sz="2800">
                <a:ln w="19050">
                  <a:solidFill>
                    <a:schemeClr val="bg1"/>
                  </a:solidFill>
                </a:ln>
                <a:ea typeface="+mn-ea"/>
                <a:cs typeface="+mn-cs"/>
              </a:defRPr>
            </a:lvl1pPr>
          </a:lstStyle>
          <a:p>
            <a:pPr marL="0" lvl="0" indent="0" rtl="0">
              <a:spcBef>
                <a:spcPts val="0"/>
              </a:spcBef>
              <a:buFont typeface="Arial" panose="020B0604020202020204" pitchFamily="34" charset="0"/>
            </a:pPr>
            <a:r>
              <a:rPr lang="es-MX" noProof="0"/>
              <a:t>Haga clic para agregar un título</a:t>
            </a:r>
          </a:p>
        </p:txBody>
      </p:sp>
      <p:sp>
        <p:nvSpPr>
          <p:cNvPr id="8" name="Marcador de posición de texto 17">
            <a:extLst>
              <a:ext uri="{FF2B5EF4-FFF2-40B4-BE49-F238E27FC236}">
                <a16:creationId xmlns:a16="http://schemas.microsoft.com/office/drawing/2014/main" id="{64CF3C46-90B8-467D-9D50-086B9135701F}"/>
              </a:ext>
            </a:extLst>
          </p:cNvPr>
          <p:cNvSpPr>
            <a:spLocks noGrp="1"/>
          </p:cNvSpPr>
          <p:nvPr>
            <p:ph type="body" sz="quarter" idx="15" hasCustomPrompt="1"/>
          </p:nvPr>
        </p:nvSpPr>
        <p:spPr>
          <a:xfrm>
            <a:off x="577993" y="2689071"/>
            <a:ext cx="4567209" cy="2212496"/>
          </a:xfrm>
        </p:spPr>
        <p:txBody>
          <a:bodyPr rtlCol="0">
            <a:noAutofit/>
          </a:bodyPr>
          <a:lstStyle>
            <a:lvl1pPr marL="0" indent="0" algn="l">
              <a:lnSpc>
                <a:spcPct val="125000"/>
              </a:lnSpc>
              <a:buNone/>
              <a:defRPr sz="1400" spc="100" baseline="0">
                <a:solidFill>
                  <a:schemeClr val="bg1"/>
                </a:solidFill>
              </a:defRPr>
            </a:lvl1pPr>
          </a:lstStyle>
          <a:p>
            <a:pPr lvl="0" rtl="0"/>
            <a:r>
              <a:rPr lang="es-MX" noProof="0"/>
              <a:t>Haz clic para agregar texto</a:t>
            </a:r>
          </a:p>
        </p:txBody>
      </p:sp>
    </p:spTree>
    <p:extLst>
      <p:ext uri="{BB962C8B-B14F-4D97-AF65-F5344CB8AC3E}">
        <p14:creationId xmlns:p14="http://schemas.microsoft.com/office/powerpoint/2010/main" val="2171803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racias">
    <p:bg>
      <p:bgPr>
        <a:solidFill>
          <a:schemeClr val="tx1"/>
        </a:solidFill>
        <a:effectLst/>
      </p:bgPr>
    </p:bg>
    <p:spTree>
      <p:nvGrpSpPr>
        <p:cNvPr id="1" name=""/>
        <p:cNvGrpSpPr/>
        <p:nvPr/>
      </p:nvGrpSpPr>
      <p:grpSpPr>
        <a:xfrm>
          <a:off x="0" y="0"/>
          <a:ext cx="0" cy="0"/>
          <a:chOff x="0" y="0"/>
          <a:chExt cx="0" cy="0"/>
        </a:xfrm>
      </p:grpSpPr>
      <p:sp>
        <p:nvSpPr>
          <p:cNvPr id="6" name="Marcador de posición de imagen 7">
            <a:extLst>
              <a:ext uri="{FF2B5EF4-FFF2-40B4-BE49-F238E27FC236}">
                <a16:creationId xmlns:a16="http://schemas.microsoft.com/office/drawing/2014/main" id="{10B86B2D-56E1-4FB2-8CC9-DBC6C0B6EB09}"/>
              </a:ext>
            </a:extLst>
          </p:cNvPr>
          <p:cNvSpPr>
            <a:spLocks noGrp="1"/>
          </p:cNvSpPr>
          <p:nvPr>
            <p:ph type="pic" sz="quarter" idx="13" hasCustomPrompt="1"/>
          </p:nvPr>
        </p:nvSpPr>
        <p:spPr>
          <a:xfrm flipH="1">
            <a:off x="0" y="0"/>
            <a:ext cx="8153400" cy="6858000"/>
          </a:xfrm>
        </p:spPr>
        <p:txBody>
          <a:bodyPr rtlCol="0"/>
          <a:lstStyle>
            <a:lvl1pPr marL="0" indent="0" algn="ctr">
              <a:buNone/>
              <a:defRPr>
                <a:solidFill>
                  <a:schemeClr val="bg1"/>
                </a:solidFill>
              </a:defRPr>
            </a:lvl1pPr>
          </a:lstStyle>
          <a:p>
            <a:pPr rtl="0"/>
            <a:r>
              <a:rPr lang="es-MX" noProof="0"/>
              <a:t>Haz clic para agregar foto</a:t>
            </a:r>
          </a:p>
        </p:txBody>
      </p:sp>
      <p:sp>
        <p:nvSpPr>
          <p:cNvPr id="8" name="Marcador de posición de texto 17">
            <a:extLst>
              <a:ext uri="{FF2B5EF4-FFF2-40B4-BE49-F238E27FC236}">
                <a16:creationId xmlns:a16="http://schemas.microsoft.com/office/drawing/2014/main" id="{1D70C38F-1ABB-4C86-972A-E388226700C8}"/>
              </a:ext>
            </a:extLst>
          </p:cNvPr>
          <p:cNvSpPr>
            <a:spLocks noGrp="1"/>
          </p:cNvSpPr>
          <p:nvPr>
            <p:ph type="body" sz="quarter" idx="15" hasCustomPrompt="1"/>
          </p:nvPr>
        </p:nvSpPr>
        <p:spPr>
          <a:xfrm>
            <a:off x="7465112" y="2326705"/>
            <a:ext cx="4114592" cy="2212496"/>
          </a:xfrm>
        </p:spPr>
        <p:txBody>
          <a:bodyPr rtlCol="0">
            <a:noAutofit/>
          </a:bodyPr>
          <a:lstStyle>
            <a:lvl1pPr marL="0" indent="0" algn="l">
              <a:lnSpc>
                <a:spcPct val="125000"/>
              </a:lnSpc>
              <a:buNone/>
              <a:defRPr sz="1400" spc="100" baseline="0">
                <a:solidFill>
                  <a:schemeClr val="bg1"/>
                </a:solidFill>
              </a:defRPr>
            </a:lvl1pPr>
          </a:lstStyle>
          <a:p>
            <a:pPr lvl="0" rtl="0"/>
            <a:r>
              <a:rPr lang="es-MX" noProof="0"/>
              <a:t>Haz clic para agregar texto</a:t>
            </a:r>
          </a:p>
        </p:txBody>
      </p:sp>
      <p:sp>
        <p:nvSpPr>
          <p:cNvPr id="3" name="Marcador de posición de fecha 2">
            <a:extLst>
              <a:ext uri="{FF2B5EF4-FFF2-40B4-BE49-F238E27FC236}">
                <a16:creationId xmlns:a16="http://schemas.microsoft.com/office/drawing/2014/main" id="{319B0AE4-4C17-4975-A59C-4D9EFE584062}"/>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D5FC9023-3371-40C0-A618-BF8AA20FFE56}"/>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C8221E28-544B-4D00-A151-341F3D7EC99A}"/>
              </a:ext>
            </a:extLst>
          </p:cNvPr>
          <p:cNvSpPr>
            <a:spLocks noGrp="1"/>
          </p:cNvSpPr>
          <p:nvPr>
            <p:ph type="sldNum" sz="quarter" idx="12"/>
          </p:nvPr>
        </p:nvSpPr>
        <p:spPr/>
        <p:txBody>
          <a:bodyPr rtlCol="0"/>
          <a:lstStyle/>
          <a:p>
            <a:pPr rtl="0"/>
            <a:fld id="{A402E4C0-AD5E-4E8C-9F21-7CCE474BDCEB}" type="slidenum">
              <a:rPr lang="es-MX" noProof="0" smtClean="0"/>
              <a:pPr rtl="0"/>
              <a:t>‹Nº›</a:t>
            </a:fld>
            <a:endParaRPr lang="es-MX" noProof="0"/>
          </a:p>
        </p:txBody>
      </p:sp>
      <p:sp>
        <p:nvSpPr>
          <p:cNvPr id="2" name="Título 1">
            <a:extLst>
              <a:ext uri="{FF2B5EF4-FFF2-40B4-BE49-F238E27FC236}">
                <a16:creationId xmlns:a16="http://schemas.microsoft.com/office/drawing/2014/main" id="{0E907CF0-318A-401D-9F77-B63C65D2968E}"/>
              </a:ext>
            </a:extLst>
          </p:cNvPr>
          <p:cNvSpPr>
            <a:spLocks noGrp="1"/>
          </p:cNvSpPr>
          <p:nvPr>
            <p:ph type="title" hasCustomPrompt="1"/>
          </p:nvPr>
        </p:nvSpPr>
        <p:spPr>
          <a:xfrm>
            <a:off x="7452360" y="1728566"/>
            <a:ext cx="4127344" cy="724702"/>
          </a:xfrm>
        </p:spPr>
        <p:txBody>
          <a:bodyPr rtlCol="0" anchor="t">
            <a:noAutofit/>
          </a:bodyPr>
          <a:lstStyle>
            <a:lvl1pPr>
              <a:defRPr sz="2800">
                <a:ln w="19050">
                  <a:solidFill>
                    <a:schemeClr val="bg1"/>
                  </a:solidFill>
                </a:ln>
              </a:defRPr>
            </a:lvl1pPr>
          </a:lstStyle>
          <a:p>
            <a:pPr rtl="0"/>
            <a:r>
              <a:rPr lang="es-MX" noProof="0"/>
              <a:t>Haga clic para agregar un título</a:t>
            </a:r>
          </a:p>
        </p:txBody>
      </p:sp>
    </p:spTree>
    <p:extLst>
      <p:ext uri="{BB962C8B-B14F-4D97-AF65-F5344CB8AC3E}">
        <p14:creationId xmlns:p14="http://schemas.microsoft.com/office/powerpoint/2010/main" val="219880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a">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6B95BA1F-6B83-4358-A202-FD15470976A9}"/>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4" name="Marcador de posición de fecha 3">
            <a:extLst>
              <a:ext uri="{FF2B5EF4-FFF2-40B4-BE49-F238E27FC236}">
                <a16:creationId xmlns:a16="http://schemas.microsoft.com/office/drawing/2014/main" id="{A35C10F8-CB40-4BDD-AA21-7DDC300FE73E}"/>
              </a:ext>
            </a:extLst>
          </p:cNvPr>
          <p:cNvSpPr>
            <a:spLocks noGrp="1"/>
          </p:cNvSpPr>
          <p:nvPr>
            <p:ph type="dt" sz="half" idx="10"/>
          </p:nvPr>
        </p:nvSpPr>
        <p:spPr/>
        <p:txBody>
          <a:bodyPr rtlCol="0"/>
          <a:lstStyle/>
          <a:p>
            <a:pPr rtl="0"/>
            <a:r>
              <a:rPr lang="es-MX" noProof="0"/>
              <a:t>8/06/20XX</a:t>
            </a:r>
          </a:p>
        </p:txBody>
      </p:sp>
      <p:sp>
        <p:nvSpPr>
          <p:cNvPr id="5" name="Marcador de posición de pie de página 4">
            <a:extLst>
              <a:ext uri="{FF2B5EF4-FFF2-40B4-BE49-F238E27FC236}">
                <a16:creationId xmlns:a16="http://schemas.microsoft.com/office/drawing/2014/main" id="{434969F5-F9D0-4A38-8C6C-86005388F51D}"/>
              </a:ext>
            </a:extLst>
          </p:cNvPr>
          <p:cNvSpPr>
            <a:spLocks noGrp="1"/>
          </p:cNvSpPr>
          <p:nvPr>
            <p:ph type="ftr" sz="quarter" idx="11"/>
          </p:nvPr>
        </p:nvSpPr>
        <p:spPr/>
        <p:txBody>
          <a:bodyPr rtlCol="0"/>
          <a:lstStyle/>
          <a:p>
            <a:pPr rtl="0"/>
            <a:r>
              <a:rPr lang="es-MX" noProof="0"/>
              <a:t>PRESENTACIÓN DE LANZAMIENTO</a:t>
            </a:r>
          </a:p>
        </p:txBody>
      </p:sp>
      <p:sp>
        <p:nvSpPr>
          <p:cNvPr id="6" name="Marcador de número de diapositiva 5">
            <a:extLst>
              <a:ext uri="{FF2B5EF4-FFF2-40B4-BE49-F238E27FC236}">
                <a16:creationId xmlns:a16="http://schemas.microsoft.com/office/drawing/2014/main" id="{7CC33B3F-10CE-4363-805C-361CA49414B4}"/>
              </a:ext>
            </a:extLst>
          </p:cNvPr>
          <p:cNvSpPr>
            <a:spLocks noGrp="1"/>
          </p:cNvSpPr>
          <p:nvPr>
            <p:ph type="sldNum" sz="quarter" idx="12"/>
          </p:nvPr>
        </p:nvSpPr>
        <p:spPr/>
        <p:txBody>
          <a:bodyPr rtlCol="0"/>
          <a:lstStyle/>
          <a:p>
            <a:pPr rtl="0"/>
            <a:fld id="{A402E4C0-AD5E-4E8C-9F21-7CCE474BDCEB}" type="slidenum">
              <a:rPr lang="es-MX" noProof="0" smtClean="0"/>
              <a:t>‹Nº›</a:t>
            </a:fld>
            <a:endParaRPr lang="es-MX" noProof="0"/>
          </a:p>
        </p:txBody>
      </p:sp>
      <p:sp>
        <p:nvSpPr>
          <p:cNvPr id="13" name="Marcador de posición de imagen 7">
            <a:extLst>
              <a:ext uri="{FF2B5EF4-FFF2-40B4-BE49-F238E27FC236}">
                <a16:creationId xmlns:a16="http://schemas.microsoft.com/office/drawing/2014/main" id="{8EABAB15-C887-420D-92A1-24DBD62EE558}"/>
              </a:ext>
            </a:extLst>
          </p:cNvPr>
          <p:cNvSpPr>
            <a:spLocks noGrp="1"/>
          </p:cNvSpPr>
          <p:nvPr>
            <p:ph type="pic" sz="quarter" idx="13" hasCustomPrompt="1"/>
          </p:nvPr>
        </p:nvSpPr>
        <p:spPr>
          <a:xfrm flipH="1">
            <a:off x="0" y="729926"/>
            <a:ext cx="3581400" cy="5388772"/>
          </a:xfrm>
        </p:spPr>
        <p:txBody>
          <a:bodyPr rtlCol="0"/>
          <a:lstStyle>
            <a:lvl1pPr marL="0" indent="0" algn="ctr">
              <a:buNone/>
              <a:defRPr>
                <a:solidFill>
                  <a:schemeClr val="bg1"/>
                </a:solidFill>
              </a:defRPr>
            </a:lvl1pPr>
          </a:lstStyle>
          <a:p>
            <a:pPr rtl="0"/>
            <a:r>
              <a:rPr lang="es-MX" noProof="0"/>
              <a:t>Haga clic para agregar foto</a:t>
            </a:r>
          </a:p>
        </p:txBody>
      </p:sp>
      <p:sp>
        <p:nvSpPr>
          <p:cNvPr id="16" name="Marcador de texto 14">
            <a:extLst>
              <a:ext uri="{FF2B5EF4-FFF2-40B4-BE49-F238E27FC236}">
                <a16:creationId xmlns:a16="http://schemas.microsoft.com/office/drawing/2014/main" id="{F7E8EA93-3F05-4D28-8B15-91D6789458B4}"/>
              </a:ext>
            </a:extLst>
          </p:cNvPr>
          <p:cNvSpPr>
            <a:spLocks noGrp="1"/>
          </p:cNvSpPr>
          <p:nvPr>
            <p:ph type="body" sz="quarter" idx="16" hasCustomPrompt="1"/>
          </p:nvPr>
        </p:nvSpPr>
        <p:spPr>
          <a:xfrm>
            <a:off x="6746476" y="1921400"/>
            <a:ext cx="2289974"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17" name="Marcador de texto 14">
            <a:extLst>
              <a:ext uri="{FF2B5EF4-FFF2-40B4-BE49-F238E27FC236}">
                <a16:creationId xmlns:a16="http://schemas.microsoft.com/office/drawing/2014/main" id="{B4EBCE5D-8795-44C7-8196-051689C6FE2A}"/>
              </a:ext>
            </a:extLst>
          </p:cNvPr>
          <p:cNvSpPr>
            <a:spLocks noGrp="1"/>
          </p:cNvSpPr>
          <p:nvPr>
            <p:ph type="body" sz="quarter" idx="17" hasCustomPrompt="1"/>
          </p:nvPr>
        </p:nvSpPr>
        <p:spPr>
          <a:xfrm>
            <a:off x="6746476" y="2245710"/>
            <a:ext cx="2289974" cy="1739538"/>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18" name="Marcador de texto 14">
            <a:extLst>
              <a:ext uri="{FF2B5EF4-FFF2-40B4-BE49-F238E27FC236}">
                <a16:creationId xmlns:a16="http://schemas.microsoft.com/office/drawing/2014/main" id="{195044F5-86E3-4A1C-B3C8-6E3422E5B418}"/>
              </a:ext>
            </a:extLst>
          </p:cNvPr>
          <p:cNvSpPr>
            <a:spLocks noGrp="1"/>
          </p:cNvSpPr>
          <p:nvPr>
            <p:ph type="body" sz="quarter" idx="18" hasCustomPrompt="1"/>
          </p:nvPr>
        </p:nvSpPr>
        <p:spPr>
          <a:xfrm>
            <a:off x="4065518" y="2245710"/>
            <a:ext cx="2289974" cy="1739538"/>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19" name="Marcador de texto 14">
            <a:extLst>
              <a:ext uri="{FF2B5EF4-FFF2-40B4-BE49-F238E27FC236}">
                <a16:creationId xmlns:a16="http://schemas.microsoft.com/office/drawing/2014/main" id="{4C9BA1BF-0690-4DB5-9BBC-31D1948D82A8}"/>
              </a:ext>
            </a:extLst>
          </p:cNvPr>
          <p:cNvSpPr>
            <a:spLocks noGrp="1"/>
          </p:cNvSpPr>
          <p:nvPr>
            <p:ph type="body" sz="quarter" idx="19" hasCustomPrompt="1"/>
          </p:nvPr>
        </p:nvSpPr>
        <p:spPr>
          <a:xfrm>
            <a:off x="6746476" y="4443157"/>
            <a:ext cx="2289974" cy="1463249"/>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20" name="Marcador de texto 14">
            <a:extLst>
              <a:ext uri="{FF2B5EF4-FFF2-40B4-BE49-F238E27FC236}">
                <a16:creationId xmlns:a16="http://schemas.microsoft.com/office/drawing/2014/main" id="{0D187952-9422-42DE-B163-B764E0D09925}"/>
              </a:ext>
            </a:extLst>
          </p:cNvPr>
          <p:cNvSpPr>
            <a:spLocks noGrp="1"/>
          </p:cNvSpPr>
          <p:nvPr>
            <p:ph type="body" sz="quarter" idx="20" hasCustomPrompt="1"/>
          </p:nvPr>
        </p:nvSpPr>
        <p:spPr>
          <a:xfrm>
            <a:off x="4065519" y="4451209"/>
            <a:ext cx="2289972" cy="1457161"/>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es-MX" noProof="0"/>
              <a:t>Haz clic para agregar texto</a:t>
            </a:r>
          </a:p>
        </p:txBody>
      </p:sp>
      <p:sp>
        <p:nvSpPr>
          <p:cNvPr id="21" name="Marcador de texto 14">
            <a:extLst>
              <a:ext uri="{FF2B5EF4-FFF2-40B4-BE49-F238E27FC236}">
                <a16:creationId xmlns:a16="http://schemas.microsoft.com/office/drawing/2014/main" id="{54291470-2EE9-46D8-8083-E4523DCE52BB}"/>
              </a:ext>
            </a:extLst>
          </p:cNvPr>
          <p:cNvSpPr>
            <a:spLocks noGrp="1"/>
          </p:cNvSpPr>
          <p:nvPr>
            <p:ph type="body" sz="quarter" idx="22" hasCustomPrompt="1"/>
          </p:nvPr>
        </p:nvSpPr>
        <p:spPr>
          <a:xfrm>
            <a:off x="4065517" y="1921400"/>
            <a:ext cx="2289974"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2" name="Marcador de texto 14">
            <a:extLst>
              <a:ext uri="{FF2B5EF4-FFF2-40B4-BE49-F238E27FC236}">
                <a16:creationId xmlns:a16="http://schemas.microsoft.com/office/drawing/2014/main" id="{17B8E7E2-50C1-429D-A8C5-C098CDADCF3F}"/>
              </a:ext>
            </a:extLst>
          </p:cNvPr>
          <p:cNvSpPr>
            <a:spLocks noGrp="1"/>
          </p:cNvSpPr>
          <p:nvPr>
            <p:ph type="body" sz="quarter" idx="23" hasCustomPrompt="1"/>
          </p:nvPr>
        </p:nvSpPr>
        <p:spPr>
          <a:xfrm>
            <a:off x="6746476" y="4118846"/>
            <a:ext cx="2289974"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3" name="Marcador de posición de texto 14">
            <a:extLst>
              <a:ext uri="{FF2B5EF4-FFF2-40B4-BE49-F238E27FC236}">
                <a16:creationId xmlns:a16="http://schemas.microsoft.com/office/drawing/2014/main" id="{09DB38C9-BBE5-4212-87C2-D9B34A470753}"/>
              </a:ext>
            </a:extLst>
          </p:cNvPr>
          <p:cNvSpPr>
            <a:spLocks noGrp="1"/>
          </p:cNvSpPr>
          <p:nvPr>
            <p:ph type="body" sz="quarter" idx="24" hasCustomPrompt="1"/>
          </p:nvPr>
        </p:nvSpPr>
        <p:spPr>
          <a:xfrm>
            <a:off x="4065518" y="4118846"/>
            <a:ext cx="2289972"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4" name="Marcador de texto 14">
            <a:extLst>
              <a:ext uri="{FF2B5EF4-FFF2-40B4-BE49-F238E27FC236}">
                <a16:creationId xmlns:a16="http://schemas.microsoft.com/office/drawing/2014/main" id="{EA61E342-2B6C-4379-A3B3-8D1B338F656B}"/>
              </a:ext>
            </a:extLst>
          </p:cNvPr>
          <p:cNvSpPr>
            <a:spLocks noGrp="1"/>
          </p:cNvSpPr>
          <p:nvPr>
            <p:ph type="body" sz="quarter" idx="25" hasCustomPrompt="1"/>
          </p:nvPr>
        </p:nvSpPr>
        <p:spPr>
          <a:xfrm>
            <a:off x="9417910" y="1921400"/>
            <a:ext cx="2289974"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5" name="Marcador de texto 14">
            <a:extLst>
              <a:ext uri="{FF2B5EF4-FFF2-40B4-BE49-F238E27FC236}">
                <a16:creationId xmlns:a16="http://schemas.microsoft.com/office/drawing/2014/main" id="{4F39B769-D212-4C11-B6CB-0423DD10599D}"/>
              </a:ext>
            </a:extLst>
          </p:cNvPr>
          <p:cNvSpPr>
            <a:spLocks noGrp="1"/>
          </p:cNvSpPr>
          <p:nvPr>
            <p:ph type="body" sz="quarter" idx="26" hasCustomPrompt="1"/>
          </p:nvPr>
        </p:nvSpPr>
        <p:spPr>
          <a:xfrm>
            <a:off x="9417910" y="2245710"/>
            <a:ext cx="2289974" cy="1739538"/>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2" name="Título 1">
            <a:extLst>
              <a:ext uri="{FF2B5EF4-FFF2-40B4-BE49-F238E27FC236}">
                <a16:creationId xmlns:a16="http://schemas.microsoft.com/office/drawing/2014/main" id="{7C47FF8E-011E-46E6-9F4D-DAD4830958DB}"/>
              </a:ext>
            </a:extLst>
          </p:cNvPr>
          <p:cNvSpPr>
            <a:spLocks noGrp="1"/>
          </p:cNvSpPr>
          <p:nvPr>
            <p:ph type="title" hasCustomPrompt="1"/>
          </p:nvPr>
        </p:nvSpPr>
        <p:spPr>
          <a:xfrm>
            <a:off x="4065516" y="1185284"/>
            <a:ext cx="7288284" cy="469490"/>
          </a:xfrm>
        </p:spPr>
        <p:txBody>
          <a:bodyPr rtlCol="0" anchor="t">
            <a:normAutofit/>
          </a:bodyPr>
          <a:lstStyle>
            <a:lvl1pPr>
              <a:lnSpc>
                <a:spcPct val="100000"/>
              </a:lnSpc>
              <a:defRPr sz="2800">
                <a:ln w="19050">
                  <a:solidFill>
                    <a:schemeClr val="accent5"/>
                  </a:solidFill>
                </a:ln>
              </a:defRPr>
            </a:lvl1pPr>
          </a:lstStyle>
          <a:p>
            <a:pPr rtl="0"/>
            <a:r>
              <a:rPr lang="es-MX" noProof="0"/>
              <a:t>Haga clic para agregar un título</a:t>
            </a:r>
          </a:p>
        </p:txBody>
      </p:sp>
    </p:spTree>
    <p:extLst>
      <p:ext uri="{BB962C8B-B14F-4D97-AF65-F5344CB8AC3E}">
        <p14:creationId xmlns:p14="http://schemas.microsoft.com/office/powerpoint/2010/main" val="3057735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ción">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A781AFB-2572-4954-B05E-84CDE1D8831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5" name="Marcador de posición de fecha 4">
            <a:extLst>
              <a:ext uri="{FF2B5EF4-FFF2-40B4-BE49-F238E27FC236}">
                <a16:creationId xmlns:a16="http://schemas.microsoft.com/office/drawing/2014/main" id="{0E750850-5ECD-4AA5-8EF0-70C6EA291EF3}"/>
              </a:ext>
            </a:extLst>
          </p:cNvPr>
          <p:cNvSpPr>
            <a:spLocks noGrp="1"/>
          </p:cNvSpPr>
          <p:nvPr>
            <p:ph type="dt" sz="half" idx="10"/>
          </p:nvPr>
        </p:nvSpPr>
        <p:spPr/>
        <p:txBody>
          <a:bodyPr rtlCol="0"/>
          <a:lstStyle/>
          <a:p>
            <a:pPr rtl="0"/>
            <a:r>
              <a:rPr lang="es-MX" noProof="0"/>
              <a:t>8/06/20XX</a:t>
            </a:r>
          </a:p>
        </p:txBody>
      </p:sp>
      <p:sp>
        <p:nvSpPr>
          <p:cNvPr id="6" name="Marcador de posición de pie de página 5">
            <a:extLst>
              <a:ext uri="{FF2B5EF4-FFF2-40B4-BE49-F238E27FC236}">
                <a16:creationId xmlns:a16="http://schemas.microsoft.com/office/drawing/2014/main" id="{126B04CF-8972-48CE-B427-B542AF911BB4}"/>
              </a:ext>
            </a:extLst>
          </p:cNvPr>
          <p:cNvSpPr>
            <a:spLocks noGrp="1"/>
          </p:cNvSpPr>
          <p:nvPr>
            <p:ph type="ftr" sz="quarter" idx="11"/>
          </p:nvPr>
        </p:nvSpPr>
        <p:spPr/>
        <p:txBody>
          <a:bodyPr rtlCol="0"/>
          <a:lstStyle/>
          <a:p>
            <a:pPr rtl="0"/>
            <a:r>
              <a:rPr lang="es-MX" noProof="0"/>
              <a:t>PRESENTACIÓN DE LANZAMIENTO</a:t>
            </a:r>
          </a:p>
        </p:txBody>
      </p:sp>
      <p:sp>
        <p:nvSpPr>
          <p:cNvPr id="7" name="Marcador de número de diapositiva 6">
            <a:extLst>
              <a:ext uri="{FF2B5EF4-FFF2-40B4-BE49-F238E27FC236}">
                <a16:creationId xmlns:a16="http://schemas.microsoft.com/office/drawing/2014/main" id="{F9864ACC-F262-4128-BC17-FCB29BEF0763}"/>
              </a:ext>
            </a:extLst>
          </p:cNvPr>
          <p:cNvSpPr>
            <a:spLocks noGrp="1"/>
          </p:cNvSpPr>
          <p:nvPr>
            <p:ph type="sldNum" sz="quarter" idx="12"/>
          </p:nvPr>
        </p:nvSpPr>
        <p:spPr/>
        <p:txBody>
          <a:bodyPr rtlCol="0"/>
          <a:lstStyle/>
          <a:p>
            <a:pPr rtl="0"/>
            <a:fld id="{A402E4C0-AD5E-4E8C-9F21-7CCE474BDCEB}" type="slidenum">
              <a:rPr lang="es-MX" noProof="0" smtClean="0"/>
              <a:t>‹Nº›</a:t>
            </a:fld>
            <a:endParaRPr lang="es-MX" noProof="0"/>
          </a:p>
        </p:txBody>
      </p:sp>
      <p:sp>
        <p:nvSpPr>
          <p:cNvPr id="12" name="Marcador de texto 14">
            <a:extLst>
              <a:ext uri="{FF2B5EF4-FFF2-40B4-BE49-F238E27FC236}">
                <a16:creationId xmlns:a16="http://schemas.microsoft.com/office/drawing/2014/main" id="{717CFF16-7992-46DD-8151-F55B0300570B}"/>
              </a:ext>
            </a:extLst>
          </p:cNvPr>
          <p:cNvSpPr>
            <a:spLocks noGrp="1"/>
          </p:cNvSpPr>
          <p:nvPr>
            <p:ph type="body" sz="quarter" idx="16" hasCustomPrompt="1"/>
          </p:nvPr>
        </p:nvSpPr>
        <p:spPr>
          <a:xfrm>
            <a:off x="8506711" y="1335193"/>
            <a:ext cx="2859090"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13" name="Marcador de texto 14">
            <a:extLst>
              <a:ext uri="{FF2B5EF4-FFF2-40B4-BE49-F238E27FC236}">
                <a16:creationId xmlns:a16="http://schemas.microsoft.com/office/drawing/2014/main" id="{EBADC1C2-D36B-4AFE-8824-DE6D0FB51384}"/>
              </a:ext>
            </a:extLst>
          </p:cNvPr>
          <p:cNvSpPr>
            <a:spLocks noGrp="1"/>
          </p:cNvSpPr>
          <p:nvPr>
            <p:ph type="body" sz="quarter" idx="13" hasCustomPrompt="1"/>
          </p:nvPr>
        </p:nvSpPr>
        <p:spPr>
          <a:xfrm>
            <a:off x="8506711" y="1639822"/>
            <a:ext cx="2859090" cy="1475319"/>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14" name="Marcador de texto 14">
            <a:extLst>
              <a:ext uri="{FF2B5EF4-FFF2-40B4-BE49-F238E27FC236}">
                <a16:creationId xmlns:a16="http://schemas.microsoft.com/office/drawing/2014/main" id="{F1632658-DE5C-4EA2-83DE-AB456D9D76ED}"/>
              </a:ext>
            </a:extLst>
          </p:cNvPr>
          <p:cNvSpPr>
            <a:spLocks noGrp="1"/>
          </p:cNvSpPr>
          <p:nvPr>
            <p:ph type="body" sz="quarter" idx="17" hasCustomPrompt="1"/>
          </p:nvPr>
        </p:nvSpPr>
        <p:spPr>
          <a:xfrm>
            <a:off x="5167309" y="1639822"/>
            <a:ext cx="2859091" cy="1517776"/>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15" name="Marcador de texto 14">
            <a:extLst>
              <a:ext uri="{FF2B5EF4-FFF2-40B4-BE49-F238E27FC236}">
                <a16:creationId xmlns:a16="http://schemas.microsoft.com/office/drawing/2014/main" id="{76A6D61C-C33C-46D5-B2C5-6C6A7C143A97}"/>
              </a:ext>
            </a:extLst>
          </p:cNvPr>
          <p:cNvSpPr>
            <a:spLocks noGrp="1"/>
          </p:cNvSpPr>
          <p:nvPr>
            <p:ph type="body" sz="quarter" idx="18" hasCustomPrompt="1"/>
          </p:nvPr>
        </p:nvSpPr>
        <p:spPr>
          <a:xfrm>
            <a:off x="8506711" y="3837269"/>
            <a:ext cx="2859090" cy="1533310"/>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16" name="Marcador de texto 14">
            <a:extLst>
              <a:ext uri="{FF2B5EF4-FFF2-40B4-BE49-F238E27FC236}">
                <a16:creationId xmlns:a16="http://schemas.microsoft.com/office/drawing/2014/main" id="{0A4E6A96-585A-4265-900D-17D98121F544}"/>
              </a:ext>
            </a:extLst>
          </p:cNvPr>
          <p:cNvSpPr>
            <a:spLocks noGrp="1"/>
          </p:cNvSpPr>
          <p:nvPr>
            <p:ph type="body" sz="quarter" idx="19" hasCustomPrompt="1"/>
          </p:nvPr>
        </p:nvSpPr>
        <p:spPr>
          <a:xfrm>
            <a:off x="5167310" y="3845321"/>
            <a:ext cx="2859089" cy="1526930"/>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es-MX" noProof="0"/>
              <a:t>Haz clic para agregar texto</a:t>
            </a:r>
          </a:p>
        </p:txBody>
      </p:sp>
      <p:sp>
        <p:nvSpPr>
          <p:cNvPr id="17" name="Marcador de posición de texto 14">
            <a:extLst>
              <a:ext uri="{FF2B5EF4-FFF2-40B4-BE49-F238E27FC236}">
                <a16:creationId xmlns:a16="http://schemas.microsoft.com/office/drawing/2014/main" id="{28B8437C-1550-4581-911A-98BEA151A4AD}"/>
              </a:ext>
            </a:extLst>
          </p:cNvPr>
          <p:cNvSpPr>
            <a:spLocks noGrp="1"/>
          </p:cNvSpPr>
          <p:nvPr>
            <p:ph type="body" sz="quarter" idx="22" hasCustomPrompt="1"/>
          </p:nvPr>
        </p:nvSpPr>
        <p:spPr>
          <a:xfrm>
            <a:off x="5167308" y="1335193"/>
            <a:ext cx="2859091"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18" name="Marcador de texto 14">
            <a:extLst>
              <a:ext uri="{FF2B5EF4-FFF2-40B4-BE49-F238E27FC236}">
                <a16:creationId xmlns:a16="http://schemas.microsoft.com/office/drawing/2014/main" id="{04DF1AD6-E51A-4D19-A9C8-CCAFE9E9B2A0}"/>
              </a:ext>
            </a:extLst>
          </p:cNvPr>
          <p:cNvSpPr>
            <a:spLocks noGrp="1"/>
          </p:cNvSpPr>
          <p:nvPr>
            <p:ph type="body" sz="quarter" idx="23" hasCustomPrompt="1"/>
          </p:nvPr>
        </p:nvSpPr>
        <p:spPr>
          <a:xfrm>
            <a:off x="8506711" y="3532639"/>
            <a:ext cx="2859090"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19" name="Marcador de texto 14">
            <a:extLst>
              <a:ext uri="{FF2B5EF4-FFF2-40B4-BE49-F238E27FC236}">
                <a16:creationId xmlns:a16="http://schemas.microsoft.com/office/drawing/2014/main" id="{A3656830-2B4C-4F48-8EBD-F8C80C353FC4}"/>
              </a:ext>
            </a:extLst>
          </p:cNvPr>
          <p:cNvSpPr>
            <a:spLocks noGrp="1"/>
          </p:cNvSpPr>
          <p:nvPr>
            <p:ph type="body" sz="quarter" idx="24" hasCustomPrompt="1"/>
          </p:nvPr>
        </p:nvSpPr>
        <p:spPr>
          <a:xfrm>
            <a:off x="5167309" y="3532639"/>
            <a:ext cx="2859089"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 name="Título 1">
            <a:extLst>
              <a:ext uri="{FF2B5EF4-FFF2-40B4-BE49-F238E27FC236}">
                <a16:creationId xmlns:a16="http://schemas.microsoft.com/office/drawing/2014/main" id="{923D6999-ED11-424C-91FD-1ECD0CB9D272}"/>
              </a:ext>
            </a:extLst>
          </p:cNvPr>
          <p:cNvSpPr>
            <a:spLocks noGrp="1"/>
          </p:cNvSpPr>
          <p:nvPr>
            <p:ph type="title" hasCustomPrompt="1"/>
          </p:nvPr>
        </p:nvSpPr>
        <p:spPr>
          <a:xfrm>
            <a:off x="1384299" y="2768600"/>
            <a:ext cx="2956810" cy="1129164"/>
          </a:xfrm>
        </p:spPr>
        <p:txBody>
          <a:bodyPr rtlCol="0" anchor="t">
            <a:normAutofit/>
          </a:bodyPr>
          <a:lstStyle>
            <a:lvl1pPr>
              <a:lnSpc>
                <a:spcPct val="125000"/>
              </a:lnSpc>
              <a:defRPr sz="2800">
                <a:ln w="19050">
                  <a:solidFill>
                    <a:schemeClr val="bg1"/>
                  </a:solidFill>
                </a:ln>
              </a:defRPr>
            </a:lvl1pPr>
          </a:lstStyle>
          <a:p>
            <a:pPr rtl="0"/>
            <a:r>
              <a:rPr lang="es-MX" noProof="0"/>
              <a:t>Haga clic para agregar un título</a:t>
            </a:r>
          </a:p>
        </p:txBody>
      </p:sp>
    </p:spTree>
    <p:extLst>
      <p:ext uri="{BB962C8B-B14F-4D97-AF65-F5344CB8AC3E}">
        <p14:creationId xmlns:p14="http://schemas.microsoft.com/office/powerpoint/2010/main" val="3749148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formación general del producto">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7A0CE26C-A8CF-4DC0-9913-86FF0ED87623}"/>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7" name="Marcador de posición de fecha 6">
            <a:extLst>
              <a:ext uri="{FF2B5EF4-FFF2-40B4-BE49-F238E27FC236}">
                <a16:creationId xmlns:a16="http://schemas.microsoft.com/office/drawing/2014/main" id="{15DD4FC6-591F-4220-A331-724C4FE41E93}"/>
              </a:ext>
            </a:extLst>
          </p:cNvPr>
          <p:cNvSpPr>
            <a:spLocks noGrp="1"/>
          </p:cNvSpPr>
          <p:nvPr>
            <p:ph type="dt" sz="half" idx="10"/>
          </p:nvPr>
        </p:nvSpPr>
        <p:spPr/>
        <p:txBody>
          <a:bodyPr rtlCol="0"/>
          <a:lstStyle/>
          <a:p>
            <a:pPr rtl="0"/>
            <a:r>
              <a:rPr lang="es-MX" noProof="0"/>
              <a:t>8/06/20XX</a:t>
            </a:r>
          </a:p>
        </p:txBody>
      </p:sp>
      <p:sp>
        <p:nvSpPr>
          <p:cNvPr id="8" name="Marcador de posición de pie de página 7">
            <a:extLst>
              <a:ext uri="{FF2B5EF4-FFF2-40B4-BE49-F238E27FC236}">
                <a16:creationId xmlns:a16="http://schemas.microsoft.com/office/drawing/2014/main" id="{A1506146-DCCA-4419-9FC3-7F33AEABA41D}"/>
              </a:ext>
            </a:extLst>
          </p:cNvPr>
          <p:cNvSpPr>
            <a:spLocks noGrp="1"/>
          </p:cNvSpPr>
          <p:nvPr>
            <p:ph type="ftr" sz="quarter" idx="11"/>
          </p:nvPr>
        </p:nvSpPr>
        <p:spPr/>
        <p:txBody>
          <a:bodyPr rtlCol="0"/>
          <a:lstStyle/>
          <a:p>
            <a:pPr rtl="0"/>
            <a:r>
              <a:rPr lang="es-MX" noProof="0"/>
              <a:t>PRESENTACIÓN DE LANZAMIENTO</a:t>
            </a:r>
          </a:p>
        </p:txBody>
      </p:sp>
      <p:sp>
        <p:nvSpPr>
          <p:cNvPr id="9" name="Marcador de número de diapositiva 8">
            <a:extLst>
              <a:ext uri="{FF2B5EF4-FFF2-40B4-BE49-F238E27FC236}">
                <a16:creationId xmlns:a16="http://schemas.microsoft.com/office/drawing/2014/main" id="{4BDEDAF2-5575-4164-9610-7906C2033591}"/>
              </a:ext>
            </a:extLst>
          </p:cNvPr>
          <p:cNvSpPr>
            <a:spLocks noGrp="1"/>
          </p:cNvSpPr>
          <p:nvPr>
            <p:ph type="sldNum" sz="quarter" idx="12"/>
          </p:nvPr>
        </p:nvSpPr>
        <p:spPr/>
        <p:txBody>
          <a:bodyPr rtlCol="0"/>
          <a:lstStyle/>
          <a:p>
            <a:pPr rtl="0"/>
            <a:fld id="{A402E4C0-AD5E-4E8C-9F21-7CCE474BDCEB}" type="slidenum">
              <a:rPr lang="es-MX" noProof="0" smtClean="0"/>
              <a:t>‹Nº›</a:t>
            </a:fld>
            <a:endParaRPr lang="es-MX" noProof="0"/>
          </a:p>
        </p:txBody>
      </p:sp>
      <p:sp>
        <p:nvSpPr>
          <p:cNvPr id="35" name="Marcador de posición de texto 14">
            <a:extLst>
              <a:ext uri="{FF2B5EF4-FFF2-40B4-BE49-F238E27FC236}">
                <a16:creationId xmlns:a16="http://schemas.microsoft.com/office/drawing/2014/main" id="{0C598512-93DF-4C00-A3BC-4CFF184217A6}"/>
              </a:ext>
            </a:extLst>
          </p:cNvPr>
          <p:cNvSpPr>
            <a:spLocks noGrp="1"/>
          </p:cNvSpPr>
          <p:nvPr>
            <p:ph type="body" sz="quarter" idx="27" hasCustomPrompt="1"/>
          </p:nvPr>
        </p:nvSpPr>
        <p:spPr>
          <a:xfrm>
            <a:off x="620484" y="3639417"/>
            <a:ext cx="2383764" cy="365125"/>
          </a:xfrm>
          <a:prstGeom prst="rect">
            <a:avLst/>
          </a:prstGeom>
        </p:spPr>
        <p:txBody>
          <a:bodyPr rtlCol="0"/>
          <a:lstStyle>
            <a:lvl1pPr marL="0" indent="0" algn="ctr">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36" name="Marcador de texto 14">
            <a:extLst>
              <a:ext uri="{FF2B5EF4-FFF2-40B4-BE49-F238E27FC236}">
                <a16:creationId xmlns:a16="http://schemas.microsoft.com/office/drawing/2014/main" id="{9AFC7B8A-881F-4E97-91D4-F41DFA6D8F8E}"/>
              </a:ext>
            </a:extLst>
          </p:cNvPr>
          <p:cNvSpPr>
            <a:spLocks noGrp="1"/>
          </p:cNvSpPr>
          <p:nvPr>
            <p:ph type="body" sz="quarter" idx="28" hasCustomPrompt="1"/>
          </p:nvPr>
        </p:nvSpPr>
        <p:spPr>
          <a:xfrm>
            <a:off x="620484" y="3965866"/>
            <a:ext cx="2383764" cy="1126085"/>
          </a:xfrm>
          <a:prstGeom prst="rect">
            <a:avLst/>
          </a:prstGeom>
        </p:spPr>
        <p:txBody>
          <a:bodyPr rtlCol="0"/>
          <a:lstStyle>
            <a:lvl1pPr marL="0" indent="0" algn="ctr">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37" name="Marcador de texto 14">
            <a:extLst>
              <a:ext uri="{FF2B5EF4-FFF2-40B4-BE49-F238E27FC236}">
                <a16:creationId xmlns:a16="http://schemas.microsoft.com/office/drawing/2014/main" id="{77B10018-89A9-49C8-8DCE-621EF9328C63}"/>
              </a:ext>
            </a:extLst>
          </p:cNvPr>
          <p:cNvSpPr>
            <a:spLocks noGrp="1"/>
          </p:cNvSpPr>
          <p:nvPr>
            <p:ph type="body" sz="quarter" idx="15" hasCustomPrompt="1"/>
          </p:nvPr>
        </p:nvSpPr>
        <p:spPr>
          <a:xfrm>
            <a:off x="3478982" y="3969554"/>
            <a:ext cx="2383764" cy="1126085"/>
          </a:xfrm>
          <a:prstGeom prst="rect">
            <a:avLst/>
          </a:prstGeom>
        </p:spPr>
        <p:txBody>
          <a:bodyPr rtlCol="0"/>
          <a:lstStyle>
            <a:lvl1pPr marL="0" indent="0" algn="ctr">
              <a:lnSpc>
                <a:spcPct val="114000"/>
              </a:lnSpc>
              <a:spcBef>
                <a:spcPts val="0"/>
              </a:spcBef>
              <a:buNone/>
              <a:defRPr sz="1400" cap="none" spc="0" baseline="0">
                <a:solidFill>
                  <a:schemeClr val="bg1"/>
                </a:solidFill>
                <a:latin typeface="+mn-lt"/>
              </a:defRPr>
            </a:lvl1pPr>
          </a:lstStyle>
          <a:p>
            <a:pPr lvl="0" rtl="0"/>
            <a:r>
              <a:rPr lang="es-MX" noProof="0"/>
              <a:t>Haz clic para agregar texto</a:t>
            </a:r>
          </a:p>
        </p:txBody>
      </p:sp>
      <p:sp>
        <p:nvSpPr>
          <p:cNvPr id="38" name="Marcador de texto 14">
            <a:extLst>
              <a:ext uri="{FF2B5EF4-FFF2-40B4-BE49-F238E27FC236}">
                <a16:creationId xmlns:a16="http://schemas.microsoft.com/office/drawing/2014/main" id="{342C0572-2FB8-4C18-AD74-75A165321342}"/>
              </a:ext>
            </a:extLst>
          </p:cNvPr>
          <p:cNvSpPr>
            <a:spLocks noGrp="1"/>
          </p:cNvSpPr>
          <p:nvPr>
            <p:ph type="body" sz="quarter" idx="17" hasCustomPrompt="1"/>
          </p:nvPr>
        </p:nvSpPr>
        <p:spPr>
          <a:xfrm>
            <a:off x="6337478" y="3953422"/>
            <a:ext cx="2383765" cy="1126085"/>
          </a:xfrm>
          <a:prstGeom prst="rect">
            <a:avLst/>
          </a:prstGeom>
        </p:spPr>
        <p:txBody>
          <a:bodyPr rtlCol="0"/>
          <a:lstStyle>
            <a:lvl1pPr marL="0" indent="0" algn="ctr">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39" name="Marcador de texto 14">
            <a:extLst>
              <a:ext uri="{FF2B5EF4-FFF2-40B4-BE49-F238E27FC236}">
                <a16:creationId xmlns:a16="http://schemas.microsoft.com/office/drawing/2014/main" id="{3495EE04-F172-4AD4-8FE7-4A03B1CE4F82}"/>
              </a:ext>
            </a:extLst>
          </p:cNvPr>
          <p:cNvSpPr>
            <a:spLocks noGrp="1"/>
          </p:cNvSpPr>
          <p:nvPr>
            <p:ph type="body" sz="quarter" idx="19" hasCustomPrompt="1"/>
          </p:nvPr>
        </p:nvSpPr>
        <p:spPr>
          <a:xfrm>
            <a:off x="9188445" y="3953422"/>
            <a:ext cx="2383765" cy="1126085"/>
          </a:xfrm>
          <a:prstGeom prst="rect">
            <a:avLst/>
          </a:prstGeom>
        </p:spPr>
        <p:txBody>
          <a:bodyPr rtlCol="0"/>
          <a:lstStyle>
            <a:lvl1pPr marL="0" indent="0" algn="ctr">
              <a:lnSpc>
                <a:spcPct val="114000"/>
              </a:lnSpc>
              <a:spcBef>
                <a:spcPts val="0"/>
              </a:spcBef>
              <a:buNone/>
              <a:defRPr sz="1400" cap="none" spc="0" baseline="0">
                <a:solidFill>
                  <a:schemeClr val="bg1"/>
                </a:solidFill>
                <a:latin typeface="+mn-lt"/>
              </a:defRPr>
            </a:lvl1pPr>
          </a:lstStyle>
          <a:p>
            <a:pPr lvl="0" rtl="0"/>
            <a:r>
              <a:rPr lang="es-MX" noProof="0"/>
              <a:t>Haga clic para agregar texto</a:t>
            </a:r>
          </a:p>
        </p:txBody>
      </p:sp>
      <p:sp>
        <p:nvSpPr>
          <p:cNvPr id="40" name="Marcador de texto 14">
            <a:extLst>
              <a:ext uri="{FF2B5EF4-FFF2-40B4-BE49-F238E27FC236}">
                <a16:creationId xmlns:a16="http://schemas.microsoft.com/office/drawing/2014/main" id="{F23ABA12-4A7C-42A2-9A8E-9E7F1A2BB230}"/>
              </a:ext>
            </a:extLst>
          </p:cNvPr>
          <p:cNvSpPr>
            <a:spLocks noGrp="1"/>
          </p:cNvSpPr>
          <p:nvPr>
            <p:ph type="body" sz="quarter" idx="29" hasCustomPrompt="1"/>
          </p:nvPr>
        </p:nvSpPr>
        <p:spPr>
          <a:xfrm>
            <a:off x="3419503" y="3639417"/>
            <a:ext cx="2502719" cy="365125"/>
          </a:xfrm>
          <a:prstGeom prst="rect">
            <a:avLst/>
          </a:prstGeom>
        </p:spPr>
        <p:txBody>
          <a:bodyPr rtlCol="0"/>
          <a:lstStyle>
            <a:lvl1pPr marL="0" indent="0" algn="ctr">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41" name="Marcador de texto 14">
            <a:extLst>
              <a:ext uri="{FF2B5EF4-FFF2-40B4-BE49-F238E27FC236}">
                <a16:creationId xmlns:a16="http://schemas.microsoft.com/office/drawing/2014/main" id="{1E11CB21-11BD-400A-BC43-71A9AFA9282B}"/>
              </a:ext>
            </a:extLst>
          </p:cNvPr>
          <p:cNvSpPr>
            <a:spLocks noGrp="1"/>
          </p:cNvSpPr>
          <p:nvPr>
            <p:ph type="body" sz="quarter" idx="30" hasCustomPrompt="1"/>
          </p:nvPr>
        </p:nvSpPr>
        <p:spPr>
          <a:xfrm>
            <a:off x="6337478" y="3639417"/>
            <a:ext cx="2383765" cy="365125"/>
          </a:xfrm>
          <a:prstGeom prst="rect">
            <a:avLst/>
          </a:prstGeom>
        </p:spPr>
        <p:txBody>
          <a:bodyPr rtlCol="0"/>
          <a:lstStyle>
            <a:lvl1pPr marL="0" indent="0" algn="ctr">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42" name="Marcador de texto 14">
            <a:extLst>
              <a:ext uri="{FF2B5EF4-FFF2-40B4-BE49-F238E27FC236}">
                <a16:creationId xmlns:a16="http://schemas.microsoft.com/office/drawing/2014/main" id="{02DE0CA8-2A1F-49D8-B9B6-BF353B9808C6}"/>
              </a:ext>
            </a:extLst>
          </p:cNvPr>
          <p:cNvSpPr>
            <a:spLocks noGrp="1"/>
          </p:cNvSpPr>
          <p:nvPr>
            <p:ph type="body" sz="quarter" idx="31" hasCustomPrompt="1"/>
          </p:nvPr>
        </p:nvSpPr>
        <p:spPr>
          <a:xfrm>
            <a:off x="9188445" y="3639417"/>
            <a:ext cx="2383765" cy="365125"/>
          </a:xfrm>
          <a:prstGeom prst="rect">
            <a:avLst/>
          </a:prstGeom>
        </p:spPr>
        <p:txBody>
          <a:bodyPr rtlCol="0"/>
          <a:lstStyle>
            <a:lvl1pPr marL="0" indent="0" algn="ctr">
              <a:buNone/>
              <a:defRPr sz="1600" b="1" cap="all" spc="200" baseline="0">
                <a:solidFill>
                  <a:schemeClr val="accent5"/>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 name="Título 1">
            <a:extLst>
              <a:ext uri="{FF2B5EF4-FFF2-40B4-BE49-F238E27FC236}">
                <a16:creationId xmlns:a16="http://schemas.microsoft.com/office/drawing/2014/main" id="{D55D3DD0-ED40-47C1-B841-046E1D918B22}"/>
              </a:ext>
            </a:extLst>
          </p:cNvPr>
          <p:cNvSpPr>
            <a:spLocks noGrp="1"/>
          </p:cNvSpPr>
          <p:nvPr>
            <p:ph type="title" hasCustomPrompt="1"/>
          </p:nvPr>
        </p:nvSpPr>
        <p:spPr>
          <a:xfrm>
            <a:off x="2452697" y="1581912"/>
            <a:ext cx="7286605" cy="634323"/>
          </a:xfrm>
        </p:spPr>
        <p:txBody>
          <a:bodyPr rtlCol="0">
            <a:normAutofit/>
          </a:bodyPr>
          <a:lstStyle>
            <a:lvl1pPr algn="ctr">
              <a:lnSpc>
                <a:spcPct val="125000"/>
              </a:lnSpc>
              <a:defRPr sz="2800">
                <a:ln w="19050">
                  <a:solidFill>
                    <a:schemeClr val="bg1"/>
                  </a:solidFill>
                </a:ln>
              </a:defRPr>
            </a:lvl1pPr>
          </a:lstStyle>
          <a:p>
            <a:pPr rtl="0"/>
            <a:r>
              <a:rPr lang="es-MX" noProof="0"/>
              <a:t>Haz clic para agregar un título</a:t>
            </a:r>
          </a:p>
        </p:txBody>
      </p:sp>
      <p:sp>
        <p:nvSpPr>
          <p:cNvPr id="4" name="Marcador de posición de imagen 3">
            <a:extLst>
              <a:ext uri="{FF2B5EF4-FFF2-40B4-BE49-F238E27FC236}">
                <a16:creationId xmlns:a16="http://schemas.microsoft.com/office/drawing/2014/main" id="{23C97099-E767-429A-80C6-731FB9D295F4}"/>
              </a:ext>
            </a:extLst>
          </p:cNvPr>
          <p:cNvSpPr>
            <a:spLocks noGrp="1"/>
          </p:cNvSpPr>
          <p:nvPr>
            <p:ph type="pic" sz="quarter" idx="32"/>
          </p:nvPr>
        </p:nvSpPr>
        <p:spPr>
          <a:xfrm>
            <a:off x="1510614" y="2847098"/>
            <a:ext cx="603504" cy="603504"/>
          </a:xfrm>
        </p:spPr>
        <p:txBody>
          <a:bodyPr rtlCol="0" anchor="ctr">
            <a:normAutofit/>
          </a:bodyPr>
          <a:lstStyle>
            <a:lvl1pPr marL="0" indent="0" algn="ctr">
              <a:buNone/>
              <a:defRPr sz="900">
                <a:solidFill>
                  <a:schemeClr val="bg1"/>
                </a:solidFill>
              </a:defRPr>
            </a:lvl1pPr>
          </a:lstStyle>
          <a:p>
            <a:pPr rtl="0"/>
            <a:r>
              <a:rPr lang="es-MX" noProof="0"/>
              <a:t>Haz clic en el icono para agregar una imagen</a:t>
            </a:r>
          </a:p>
        </p:txBody>
      </p:sp>
      <p:sp>
        <p:nvSpPr>
          <p:cNvPr id="22" name="Marcador de posición de imagen 3">
            <a:extLst>
              <a:ext uri="{FF2B5EF4-FFF2-40B4-BE49-F238E27FC236}">
                <a16:creationId xmlns:a16="http://schemas.microsoft.com/office/drawing/2014/main" id="{E2E22B87-E0E3-4234-B4FA-C9FC97DEDCB3}"/>
              </a:ext>
            </a:extLst>
          </p:cNvPr>
          <p:cNvSpPr>
            <a:spLocks noGrp="1"/>
          </p:cNvSpPr>
          <p:nvPr>
            <p:ph type="pic" sz="quarter" idx="33"/>
          </p:nvPr>
        </p:nvSpPr>
        <p:spPr>
          <a:xfrm>
            <a:off x="4369110" y="2847098"/>
            <a:ext cx="603504" cy="603504"/>
          </a:xfrm>
        </p:spPr>
        <p:txBody>
          <a:bodyPr rtlCol="0" anchor="ctr">
            <a:normAutofit/>
          </a:bodyPr>
          <a:lstStyle>
            <a:lvl1pPr marL="0" indent="0" algn="ctr">
              <a:buNone/>
              <a:defRPr sz="900">
                <a:solidFill>
                  <a:schemeClr val="bg1"/>
                </a:solidFill>
              </a:defRPr>
            </a:lvl1pPr>
          </a:lstStyle>
          <a:p>
            <a:pPr rtl="0"/>
            <a:r>
              <a:rPr lang="es-MX" noProof="0"/>
              <a:t>Haz clic en el icono para agregar una imagen</a:t>
            </a:r>
          </a:p>
        </p:txBody>
      </p:sp>
      <p:sp>
        <p:nvSpPr>
          <p:cNvPr id="24" name="Marcador de posición de imagen 3">
            <a:extLst>
              <a:ext uri="{FF2B5EF4-FFF2-40B4-BE49-F238E27FC236}">
                <a16:creationId xmlns:a16="http://schemas.microsoft.com/office/drawing/2014/main" id="{8EF1B794-5E10-4558-B229-0D8F5895CCAE}"/>
              </a:ext>
            </a:extLst>
          </p:cNvPr>
          <p:cNvSpPr>
            <a:spLocks noGrp="1"/>
          </p:cNvSpPr>
          <p:nvPr>
            <p:ph type="pic" sz="quarter" idx="34"/>
          </p:nvPr>
        </p:nvSpPr>
        <p:spPr>
          <a:xfrm>
            <a:off x="7227608" y="2847098"/>
            <a:ext cx="603504" cy="603504"/>
          </a:xfrm>
        </p:spPr>
        <p:txBody>
          <a:bodyPr rtlCol="0" anchor="ctr">
            <a:normAutofit/>
          </a:bodyPr>
          <a:lstStyle>
            <a:lvl1pPr marL="0" indent="0" algn="ctr">
              <a:buNone/>
              <a:defRPr sz="900">
                <a:solidFill>
                  <a:schemeClr val="bg1"/>
                </a:solidFill>
              </a:defRPr>
            </a:lvl1pPr>
          </a:lstStyle>
          <a:p>
            <a:pPr rtl="0"/>
            <a:r>
              <a:rPr lang="es-MX" noProof="0"/>
              <a:t>Haz clic en el icono para agregar una imagen</a:t>
            </a:r>
          </a:p>
        </p:txBody>
      </p:sp>
      <p:sp>
        <p:nvSpPr>
          <p:cNvPr id="25" name="Marcador de posición de imagen 3">
            <a:extLst>
              <a:ext uri="{FF2B5EF4-FFF2-40B4-BE49-F238E27FC236}">
                <a16:creationId xmlns:a16="http://schemas.microsoft.com/office/drawing/2014/main" id="{5ECB6791-2C34-417D-9AB9-03C9A8BBDF91}"/>
              </a:ext>
            </a:extLst>
          </p:cNvPr>
          <p:cNvSpPr>
            <a:spLocks noGrp="1"/>
          </p:cNvSpPr>
          <p:nvPr>
            <p:ph type="pic" sz="quarter" idx="35"/>
          </p:nvPr>
        </p:nvSpPr>
        <p:spPr>
          <a:xfrm>
            <a:off x="10078575" y="2847098"/>
            <a:ext cx="603504" cy="603504"/>
          </a:xfrm>
        </p:spPr>
        <p:txBody>
          <a:bodyPr rtlCol="0" anchor="ctr">
            <a:normAutofit/>
          </a:bodyPr>
          <a:lstStyle>
            <a:lvl1pPr marL="0" indent="0" algn="ctr">
              <a:buNone/>
              <a:defRPr sz="900">
                <a:solidFill>
                  <a:schemeClr val="bg1"/>
                </a:solidFill>
              </a:defRPr>
            </a:lvl1pPr>
          </a:lstStyle>
          <a:p>
            <a:pPr rtl="0"/>
            <a:r>
              <a:rPr lang="es-MX" noProof="0"/>
              <a:t>Haz clic en el icono para agregar una imagen</a:t>
            </a:r>
          </a:p>
        </p:txBody>
      </p:sp>
    </p:spTree>
    <p:extLst>
      <p:ext uri="{BB962C8B-B14F-4D97-AF65-F5344CB8AC3E}">
        <p14:creationId xmlns:p14="http://schemas.microsoft.com/office/powerpoint/2010/main" val="344519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ntajas del producto">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57C8E50C-1C7A-4E62-B38F-3E12A174C85B}"/>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Marcador de posición de imagen 7">
            <a:extLst>
              <a:ext uri="{FF2B5EF4-FFF2-40B4-BE49-F238E27FC236}">
                <a16:creationId xmlns:a16="http://schemas.microsoft.com/office/drawing/2014/main" id="{7AF7405C-6DF9-4409-85F0-8C1DCCC0AC61}"/>
              </a:ext>
            </a:extLst>
          </p:cNvPr>
          <p:cNvSpPr>
            <a:spLocks noGrp="1"/>
          </p:cNvSpPr>
          <p:nvPr>
            <p:ph type="pic" sz="quarter" idx="13" hasCustomPrompt="1"/>
          </p:nvPr>
        </p:nvSpPr>
        <p:spPr>
          <a:xfrm>
            <a:off x="622570" y="729926"/>
            <a:ext cx="6456836" cy="5388772"/>
          </a:xfrm>
        </p:spPr>
        <p:txBody>
          <a:bodyPr rtlCol="0"/>
          <a:lstStyle>
            <a:lvl1pPr marL="0" indent="0" algn="ctr">
              <a:buNone/>
              <a:defRPr>
                <a:solidFill>
                  <a:schemeClr val="bg1"/>
                </a:solidFill>
              </a:defRPr>
            </a:lvl1pPr>
          </a:lstStyle>
          <a:p>
            <a:pPr rtl="0"/>
            <a:r>
              <a:rPr lang="es-MX" noProof="0"/>
              <a:t>Haga clic para agregar foto</a:t>
            </a:r>
          </a:p>
        </p:txBody>
      </p:sp>
      <p:sp>
        <p:nvSpPr>
          <p:cNvPr id="2" name="Título 1">
            <a:extLst>
              <a:ext uri="{FF2B5EF4-FFF2-40B4-BE49-F238E27FC236}">
                <a16:creationId xmlns:a16="http://schemas.microsoft.com/office/drawing/2014/main" id="{4C883B71-4A78-4B93-97F2-F54D7DC10020}"/>
              </a:ext>
            </a:extLst>
          </p:cNvPr>
          <p:cNvSpPr>
            <a:spLocks noGrp="1"/>
          </p:cNvSpPr>
          <p:nvPr>
            <p:ph type="title" hasCustomPrompt="1"/>
          </p:nvPr>
        </p:nvSpPr>
        <p:spPr>
          <a:xfrm>
            <a:off x="6467704" y="1881922"/>
            <a:ext cx="5749200" cy="3084630"/>
          </a:xfrm>
          <a:solidFill>
            <a:schemeClr val="bg2">
              <a:alpha val="93000"/>
            </a:schemeClr>
          </a:solidFill>
        </p:spPr>
        <p:txBody>
          <a:bodyPr lIns="694944" tIns="713232" rtlCol="0" anchor="t">
            <a:normAutofit/>
          </a:bodyPr>
          <a:lstStyle>
            <a:lvl1pPr algn="l">
              <a:lnSpc>
                <a:spcPct val="100000"/>
              </a:lnSpc>
              <a:defRPr sz="2800"/>
            </a:lvl1pPr>
          </a:lstStyle>
          <a:p>
            <a:pPr rtl="0"/>
            <a:r>
              <a:rPr lang="es-MX" noProof="0"/>
              <a:t>Haga clic para agregar un título</a:t>
            </a:r>
          </a:p>
        </p:txBody>
      </p:sp>
      <p:sp>
        <p:nvSpPr>
          <p:cNvPr id="9" name="Marcador de posición de texto 17">
            <a:extLst>
              <a:ext uri="{FF2B5EF4-FFF2-40B4-BE49-F238E27FC236}">
                <a16:creationId xmlns:a16="http://schemas.microsoft.com/office/drawing/2014/main" id="{83F286D7-A050-456B-BDD3-3FFAA21A8099}"/>
              </a:ext>
            </a:extLst>
          </p:cNvPr>
          <p:cNvSpPr>
            <a:spLocks noGrp="1"/>
          </p:cNvSpPr>
          <p:nvPr>
            <p:ph type="body" sz="quarter" idx="15" hasCustomPrompt="1"/>
          </p:nvPr>
        </p:nvSpPr>
        <p:spPr>
          <a:xfrm>
            <a:off x="7079405" y="3201410"/>
            <a:ext cx="4614604" cy="1291638"/>
          </a:xfrm>
        </p:spPr>
        <p:txBody>
          <a:bodyPr rtlCol="0">
            <a:noAutofit/>
          </a:bodyPr>
          <a:lstStyle>
            <a:lvl1pPr marL="0" indent="0" algn="l">
              <a:lnSpc>
                <a:spcPct val="125000"/>
              </a:lnSpc>
              <a:buNone/>
              <a:defRPr sz="1400" spc="100" baseline="0">
                <a:solidFill>
                  <a:schemeClr val="accent2"/>
                </a:solidFill>
              </a:defRPr>
            </a:lvl1pPr>
          </a:lstStyle>
          <a:p>
            <a:pPr lvl="0" rtl="0"/>
            <a:r>
              <a:rPr lang="es-MX" noProof="0"/>
              <a:t>Haz clic para agregar texto</a:t>
            </a:r>
          </a:p>
        </p:txBody>
      </p:sp>
      <p:sp>
        <p:nvSpPr>
          <p:cNvPr id="3" name="Marcador de posición de fecha 2">
            <a:extLst>
              <a:ext uri="{FF2B5EF4-FFF2-40B4-BE49-F238E27FC236}">
                <a16:creationId xmlns:a16="http://schemas.microsoft.com/office/drawing/2014/main" id="{4A927E28-2C60-4D18-8BB3-DC9627E13C59}"/>
              </a:ext>
            </a:extLst>
          </p:cNvPr>
          <p:cNvSpPr>
            <a:spLocks noGrp="1"/>
          </p:cNvSpPr>
          <p:nvPr>
            <p:ph type="dt" sz="half" idx="10"/>
          </p:nvPr>
        </p:nvSpPr>
        <p:spPr/>
        <p:txBody>
          <a:bodyPr rtlCol="0"/>
          <a:lstStyle/>
          <a:p>
            <a:pPr rtl="0"/>
            <a:r>
              <a:rPr lang="es-MX" noProof="0"/>
              <a:t>8/06/20XX</a:t>
            </a:r>
          </a:p>
        </p:txBody>
      </p:sp>
      <p:sp>
        <p:nvSpPr>
          <p:cNvPr id="4" name="Marcador de posición de pie de página 3">
            <a:extLst>
              <a:ext uri="{FF2B5EF4-FFF2-40B4-BE49-F238E27FC236}">
                <a16:creationId xmlns:a16="http://schemas.microsoft.com/office/drawing/2014/main" id="{4290EE45-541D-483E-A0B8-5997A2F98DA3}"/>
              </a:ext>
            </a:extLst>
          </p:cNvPr>
          <p:cNvSpPr>
            <a:spLocks noGrp="1"/>
          </p:cNvSpPr>
          <p:nvPr>
            <p:ph type="ftr" sz="quarter" idx="11"/>
          </p:nvPr>
        </p:nvSpPr>
        <p:spPr/>
        <p:txBody>
          <a:bodyPr rtlCol="0"/>
          <a:lstStyle/>
          <a:p>
            <a:pPr rtl="0"/>
            <a:r>
              <a:rPr lang="es-MX" noProof="0"/>
              <a:t>PRESENTACIÓN DE LANZAMIENTO</a:t>
            </a:r>
          </a:p>
        </p:txBody>
      </p:sp>
      <p:sp>
        <p:nvSpPr>
          <p:cNvPr id="5" name="Marcador de número de diapositiva 4">
            <a:extLst>
              <a:ext uri="{FF2B5EF4-FFF2-40B4-BE49-F238E27FC236}">
                <a16:creationId xmlns:a16="http://schemas.microsoft.com/office/drawing/2014/main" id="{504E100B-E96A-45D4-9553-51CF2CBA55DD}"/>
              </a:ext>
            </a:extLst>
          </p:cNvPr>
          <p:cNvSpPr>
            <a:spLocks noGrp="1"/>
          </p:cNvSpPr>
          <p:nvPr>
            <p:ph type="sldNum" sz="quarter" idx="12"/>
          </p:nvPr>
        </p:nvSpPr>
        <p:spPr/>
        <p:txBody>
          <a:bodyPr rtlCol="0"/>
          <a:lstStyle/>
          <a:p>
            <a:pPr rtl="0"/>
            <a:fld id="{A402E4C0-AD5E-4E8C-9F21-7CCE474BDCEB}" type="slidenum">
              <a:rPr lang="es-MX" noProof="0" smtClean="0"/>
              <a:t>‹Nº›</a:t>
            </a:fld>
            <a:endParaRPr lang="es-MX" noProof="0"/>
          </a:p>
        </p:txBody>
      </p:sp>
    </p:spTree>
    <p:extLst>
      <p:ext uri="{BB962C8B-B14F-4D97-AF65-F5344CB8AC3E}">
        <p14:creationId xmlns:p14="http://schemas.microsoft.com/office/powerpoint/2010/main" val="1770124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sión general de la empresa">
    <p:spTree>
      <p:nvGrpSpPr>
        <p:cNvPr id="1" name=""/>
        <p:cNvGrpSpPr/>
        <p:nvPr/>
      </p:nvGrpSpPr>
      <p:grpSpPr>
        <a:xfrm>
          <a:off x="0" y="0"/>
          <a:ext cx="0" cy="0"/>
          <a:chOff x="0" y="0"/>
          <a:chExt cx="0" cy="0"/>
        </a:xfrm>
      </p:grpSpPr>
      <p:sp>
        <p:nvSpPr>
          <p:cNvPr id="5" name="Marcador de posición de imagen 7">
            <a:extLst>
              <a:ext uri="{FF2B5EF4-FFF2-40B4-BE49-F238E27FC236}">
                <a16:creationId xmlns:a16="http://schemas.microsoft.com/office/drawing/2014/main" id="{E757B982-FF4B-4902-B808-FC325983FD9C}"/>
              </a:ext>
            </a:extLst>
          </p:cNvPr>
          <p:cNvSpPr>
            <a:spLocks noGrp="1"/>
          </p:cNvSpPr>
          <p:nvPr>
            <p:ph type="pic" sz="quarter" idx="13" hasCustomPrompt="1"/>
          </p:nvPr>
        </p:nvSpPr>
        <p:spPr>
          <a:xfrm flipH="1">
            <a:off x="0" y="0"/>
            <a:ext cx="12192000" cy="6858000"/>
          </a:xfrm>
        </p:spPr>
        <p:txBody>
          <a:bodyPr rtlCol="0"/>
          <a:lstStyle>
            <a:lvl1pPr marL="0" indent="0" algn="ctr">
              <a:buNone/>
              <a:defRPr>
                <a:solidFill>
                  <a:schemeClr val="tx1"/>
                </a:solidFill>
              </a:defRPr>
            </a:lvl1pPr>
          </a:lstStyle>
          <a:p>
            <a:pPr rtl="0"/>
            <a:r>
              <a:rPr lang="es-MX" noProof="0"/>
              <a:t>Haga clic para agregar foto</a:t>
            </a:r>
          </a:p>
        </p:txBody>
      </p:sp>
      <p:sp>
        <p:nvSpPr>
          <p:cNvPr id="2" name="Título 1">
            <a:extLst>
              <a:ext uri="{FF2B5EF4-FFF2-40B4-BE49-F238E27FC236}">
                <a16:creationId xmlns:a16="http://schemas.microsoft.com/office/drawing/2014/main" id="{4D7337BF-9564-499D-91CE-9DDD9C969339}"/>
              </a:ext>
            </a:extLst>
          </p:cNvPr>
          <p:cNvSpPr>
            <a:spLocks noGrp="1"/>
          </p:cNvSpPr>
          <p:nvPr>
            <p:ph type="title" hasCustomPrompt="1"/>
          </p:nvPr>
        </p:nvSpPr>
        <p:spPr>
          <a:xfrm>
            <a:off x="1403350" y="1371599"/>
            <a:ext cx="9385300" cy="985791"/>
          </a:xfrm>
        </p:spPr>
        <p:txBody>
          <a:bodyPr rtlCol="0">
            <a:noAutofit/>
          </a:bodyPr>
          <a:lstStyle>
            <a:lvl1pPr algn="ctr">
              <a:defRPr sz="5400">
                <a:ln w="19050">
                  <a:solidFill>
                    <a:schemeClr val="accent5"/>
                  </a:solidFill>
                </a:ln>
              </a:defRPr>
            </a:lvl1pPr>
          </a:lstStyle>
          <a:p>
            <a:pPr rtl="0"/>
            <a:r>
              <a:rPr lang="es-MX" noProof="0"/>
              <a:t>Haz clic para agregar un título</a:t>
            </a:r>
          </a:p>
        </p:txBody>
      </p:sp>
    </p:spTree>
    <p:extLst>
      <p:ext uri="{BB962C8B-B14F-4D97-AF65-F5344CB8AC3E}">
        <p14:creationId xmlns:p14="http://schemas.microsoft.com/office/powerpoint/2010/main" val="3627900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delo de negocio">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12684757-E21D-414B-B627-1E0D15F89CA8}"/>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1" name="Marcador de posición de imagen 7">
            <a:extLst>
              <a:ext uri="{FF2B5EF4-FFF2-40B4-BE49-F238E27FC236}">
                <a16:creationId xmlns:a16="http://schemas.microsoft.com/office/drawing/2014/main" id="{927250C7-CB58-468C-B8BB-17DB85D4F242}"/>
              </a:ext>
            </a:extLst>
          </p:cNvPr>
          <p:cNvSpPr>
            <a:spLocks noGrp="1"/>
          </p:cNvSpPr>
          <p:nvPr>
            <p:ph type="pic" sz="quarter" idx="13" hasCustomPrompt="1"/>
          </p:nvPr>
        </p:nvSpPr>
        <p:spPr>
          <a:xfrm>
            <a:off x="5011738" y="0"/>
            <a:ext cx="7196930" cy="6867376"/>
          </a:xfrm>
        </p:spPr>
        <p:txBody>
          <a:bodyPr rtlCol="0"/>
          <a:lstStyle>
            <a:lvl1pPr marL="0" indent="0" algn="ctr">
              <a:buNone/>
              <a:defRPr>
                <a:solidFill>
                  <a:schemeClr val="bg1"/>
                </a:solidFill>
              </a:defRPr>
            </a:lvl1pPr>
          </a:lstStyle>
          <a:p>
            <a:pPr rtl="0"/>
            <a:r>
              <a:rPr lang="es-MX" noProof="0"/>
              <a:t>Haga clic para agregar foto</a:t>
            </a:r>
          </a:p>
        </p:txBody>
      </p:sp>
      <p:sp>
        <p:nvSpPr>
          <p:cNvPr id="2" name="Título 1">
            <a:extLst>
              <a:ext uri="{FF2B5EF4-FFF2-40B4-BE49-F238E27FC236}">
                <a16:creationId xmlns:a16="http://schemas.microsoft.com/office/drawing/2014/main" id="{376BB3F6-84AB-40BA-9D7D-7C1E13C0E159}"/>
              </a:ext>
            </a:extLst>
          </p:cNvPr>
          <p:cNvSpPr>
            <a:spLocks noGrp="1"/>
          </p:cNvSpPr>
          <p:nvPr>
            <p:ph type="title" hasCustomPrompt="1"/>
          </p:nvPr>
        </p:nvSpPr>
        <p:spPr>
          <a:xfrm>
            <a:off x="-1" y="1036629"/>
            <a:ext cx="6007099" cy="4784742"/>
          </a:xfrm>
          <a:solidFill>
            <a:schemeClr val="accent6">
              <a:alpha val="80000"/>
            </a:schemeClr>
          </a:solidFill>
        </p:spPr>
        <p:txBody>
          <a:bodyPr lIns="822960" tIns="640080" rtlCol="0" anchor="t">
            <a:normAutofit/>
          </a:bodyPr>
          <a:lstStyle>
            <a:lvl1pPr algn="l">
              <a:lnSpc>
                <a:spcPct val="100000"/>
              </a:lnSpc>
              <a:defRPr sz="2800"/>
            </a:lvl1pPr>
          </a:lstStyle>
          <a:p>
            <a:pPr rtl="0"/>
            <a:r>
              <a:rPr lang="es-MX" noProof="0"/>
              <a:t>Haga clic para agregar un título</a:t>
            </a:r>
          </a:p>
        </p:txBody>
      </p:sp>
      <p:sp>
        <p:nvSpPr>
          <p:cNvPr id="16" name="Marcador de texto 14">
            <a:extLst>
              <a:ext uri="{FF2B5EF4-FFF2-40B4-BE49-F238E27FC236}">
                <a16:creationId xmlns:a16="http://schemas.microsoft.com/office/drawing/2014/main" id="{6A7AB969-4D8E-41B0-A403-6D1D41CD5167}"/>
              </a:ext>
            </a:extLst>
          </p:cNvPr>
          <p:cNvSpPr>
            <a:spLocks noGrp="1"/>
          </p:cNvSpPr>
          <p:nvPr>
            <p:ph type="body" sz="quarter" idx="22" hasCustomPrompt="1"/>
          </p:nvPr>
        </p:nvSpPr>
        <p:spPr>
          <a:xfrm>
            <a:off x="729016" y="2368506"/>
            <a:ext cx="4771030" cy="365125"/>
          </a:xfrm>
          <a:prstGeom prst="rect">
            <a:avLst/>
          </a:prstGeom>
        </p:spPr>
        <p:txBody>
          <a:bodyPr rtlCol="0"/>
          <a:lstStyle>
            <a:lvl1pPr marL="0" indent="0">
              <a:buNone/>
              <a:defRPr sz="1600" b="1" cap="all" spc="200" baseline="0">
                <a:solidFill>
                  <a:schemeClr val="accent2"/>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15" name="Marcador de texto 14">
            <a:extLst>
              <a:ext uri="{FF2B5EF4-FFF2-40B4-BE49-F238E27FC236}">
                <a16:creationId xmlns:a16="http://schemas.microsoft.com/office/drawing/2014/main" id="{08F82904-47D8-4EB9-A697-8ED11274C40F}"/>
              </a:ext>
            </a:extLst>
          </p:cNvPr>
          <p:cNvSpPr>
            <a:spLocks noGrp="1"/>
          </p:cNvSpPr>
          <p:nvPr>
            <p:ph type="body" sz="quarter" idx="18" hasCustomPrompt="1"/>
          </p:nvPr>
        </p:nvSpPr>
        <p:spPr>
          <a:xfrm>
            <a:off x="729017" y="2605040"/>
            <a:ext cx="4771030" cy="801073"/>
          </a:xfrm>
          <a:prstGeom prst="rect">
            <a:avLst/>
          </a:prstGeom>
        </p:spPr>
        <p:txBody>
          <a:bodyPr rtlCol="0">
            <a:normAutofit/>
          </a:bodyPr>
          <a:lstStyle>
            <a:lvl1pPr marL="0" indent="0">
              <a:lnSpc>
                <a:spcPct val="114000"/>
              </a:lnSpc>
              <a:spcBef>
                <a:spcPts val="0"/>
              </a:spcBef>
              <a:buNone/>
              <a:defRPr sz="1400" cap="none" spc="100" baseline="0">
                <a:solidFill>
                  <a:schemeClr val="accent2"/>
                </a:solidFill>
                <a:latin typeface="+mn-lt"/>
              </a:defRPr>
            </a:lvl1pPr>
          </a:lstStyle>
          <a:p>
            <a:pPr lvl="0" rtl="0"/>
            <a:r>
              <a:rPr lang="es-MX" noProof="0"/>
              <a:t>Haga clic para agregar texto</a:t>
            </a:r>
          </a:p>
        </p:txBody>
      </p:sp>
      <p:sp>
        <p:nvSpPr>
          <p:cNvPr id="22" name="Marcador de posición de texto 14">
            <a:extLst>
              <a:ext uri="{FF2B5EF4-FFF2-40B4-BE49-F238E27FC236}">
                <a16:creationId xmlns:a16="http://schemas.microsoft.com/office/drawing/2014/main" id="{44501739-C457-4C98-A458-5B3639CFB821}"/>
              </a:ext>
            </a:extLst>
          </p:cNvPr>
          <p:cNvSpPr>
            <a:spLocks noGrp="1"/>
          </p:cNvSpPr>
          <p:nvPr>
            <p:ph type="body" sz="quarter" idx="24" hasCustomPrompt="1"/>
          </p:nvPr>
        </p:nvSpPr>
        <p:spPr>
          <a:xfrm>
            <a:off x="729016" y="3544629"/>
            <a:ext cx="4771030" cy="365125"/>
          </a:xfrm>
          <a:prstGeom prst="rect">
            <a:avLst/>
          </a:prstGeom>
        </p:spPr>
        <p:txBody>
          <a:bodyPr rtlCol="0"/>
          <a:lstStyle>
            <a:lvl1pPr marL="0" indent="0">
              <a:buNone/>
              <a:defRPr sz="1600" b="1" cap="all" spc="200" baseline="0">
                <a:solidFill>
                  <a:schemeClr val="accent2"/>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1" name="Marcador de texto 14">
            <a:extLst>
              <a:ext uri="{FF2B5EF4-FFF2-40B4-BE49-F238E27FC236}">
                <a16:creationId xmlns:a16="http://schemas.microsoft.com/office/drawing/2014/main" id="{503766A8-C36E-4337-9DB4-358A28B74319}"/>
              </a:ext>
            </a:extLst>
          </p:cNvPr>
          <p:cNvSpPr>
            <a:spLocks noGrp="1"/>
          </p:cNvSpPr>
          <p:nvPr>
            <p:ph type="body" sz="quarter" idx="23" hasCustomPrompt="1"/>
          </p:nvPr>
        </p:nvSpPr>
        <p:spPr>
          <a:xfrm>
            <a:off x="729017" y="3781163"/>
            <a:ext cx="4771030" cy="801073"/>
          </a:xfrm>
          <a:prstGeom prst="rect">
            <a:avLst/>
          </a:prstGeom>
        </p:spPr>
        <p:txBody>
          <a:bodyPr rtlCol="0">
            <a:normAutofit/>
          </a:bodyPr>
          <a:lstStyle>
            <a:lvl1pPr marL="0" indent="0">
              <a:lnSpc>
                <a:spcPct val="114000"/>
              </a:lnSpc>
              <a:spcBef>
                <a:spcPts val="0"/>
              </a:spcBef>
              <a:buNone/>
              <a:defRPr sz="1400" cap="none" spc="100" baseline="0">
                <a:solidFill>
                  <a:schemeClr val="accent2"/>
                </a:solidFill>
                <a:latin typeface="+mn-lt"/>
              </a:defRPr>
            </a:lvl1pPr>
          </a:lstStyle>
          <a:p>
            <a:pPr lvl="0" rtl="0"/>
            <a:r>
              <a:rPr lang="es-MX" noProof="0"/>
              <a:t>Haga clic para agregar texto</a:t>
            </a:r>
          </a:p>
        </p:txBody>
      </p:sp>
      <p:sp>
        <p:nvSpPr>
          <p:cNvPr id="24" name="Marcador de posición de texto 14">
            <a:extLst>
              <a:ext uri="{FF2B5EF4-FFF2-40B4-BE49-F238E27FC236}">
                <a16:creationId xmlns:a16="http://schemas.microsoft.com/office/drawing/2014/main" id="{5F947925-2465-45AC-9A1E-7153477BBEEC}"/>
              </a:ext>
            </a:extLst>
          </p:cNvPr>
          <p:cNvSpPr>
            <a:spLocks noGrp="1"/>
          </p:cNvSpPr>
          <p:nvPr>
            <p:ph type="body" sz="quarter" idx="26" hasCustomPrompt="1"/>
          </p:nvPr>
        </p:nvSpPr>
        <p:spPr>
          <a:xfrm>
            <a:off x="729016" y="4739239"/>
            <a:ext cx="4771030" cy="365125"/>
          </a:xfrm>
          <a:prstGeom prst="rect">
            <a:avLst/>
          </a:prstGeom>
        </p:spPr>
        <p:txBody>
          <a:bodyPr rtlCol="0"/>
          <a:lstStyle>
            <a:lvl1pPr marL="0" indent="0">
              <a:buNone/>
              <a:defRPr sz="1600" b="1" cap="all" spc="200" baseline="0">
                <a:solidFill>
                  <a:schemeClr val="accent2"/>
                </a:solidFill>
                <a:latin typeface="Arial" panose="020B0604020202020204" pitchFamily="34" charset="0"/>
                <a:cs typeface="Arial" panose="020B0604020202020204" pitchFamily="34" charset="0"/>
              </a:defRPr>
            </a:lvl1pPr>
          </a:lstStyle>
          <a:p>
            <a:pPr lvl="0" rtl="0"/>
            <a:r>
              <a:rPr lang="es-MX" noProof="0"/>
              <a:t>Haz clic para agregar un título</a:t>
            </a:r>
          </a:p>
        </p:txBody>
      </p:sp>
      <p:sp>
        <p:nvSpPr>
          <p:cNvPr id="23" name="Marcador de texto 14">
            <a:extLst>
              <a:ext uri="{FF2B5EF4-FFF2-40B4-BE49-F238E27FC236}">
                <a16:creationId xmlns:a16="http://schemas.microsoft.com/office/drawing/2014/main" id="{6FC86B0E-A85D-444A-BC2A-B7A5FF1D48D5}"/>
              </a:ext>
            </a:extLst>
          </p:cNvPr>
          <p:cNvSpPr>
            <a:spLocks noGrp="1"/>
          </p:cNvSpPr>
          <p:nvPr>
            <p:ph type="body" sz="quarter" idx="25" hasCustomPrompt="1"/>
          </p:nvPr>
        </p:nvSpPr>
        <p:spPr>
          <a:xfrm>
            <a:off x="729017" y="4975773"/>
            <a:ext cx="4771030" cy="546815"/>
          </a:xfrm>
          <a:prstGeom prst="rect">
            <a:avLst/>
          </a:prstGeom>
        </p:spPr>
        <p:txBody>
          <a:bodyPr rtlCol="0">
            <a:normAutofit/>
          </a:bodyPr>
          <a:lstStyle>
            <a:lvl1pPr marL="0" indent="0">
              <a:lnSpc>
                <a:spcPct val="114000"/>
              </a:lnSpc>
              <a:spcBef>
                <a:spcPts val="0"/>
              </a:spcBef>
              <a:buNone/>
              <a:defRPr sz="1400" cap="none" spc="100" baseline="0">
                <a:solidFill>
                  <a:schemeClr val="accent2"/>
                </a:solidFill>
                <a:latin typeface="+mn-lt"/>
              </a:defRPr>
            </a:lvl1pPr>
          </a:lstStyle>
          <a:p>
            <a:pPr lvl="0" rtl="0"/>
            <a:r>
              <a:rPr lang="es-MX" noProof="0"/>
              <a:t>Haz clic para agregar texto</a:t>
            </a:r>
          </a:p>
        </p:txBody>
      </p:sp>
      <p:sp>
        <p:nvSpPr>
          <p:cNvPr id="5" name="Marcador de posición de fecha 4">
            <a:extLst>
              <a:ext uri="{FF2B5EF4-FFF2-40B4-BE49-F238E27FC236}">
                <a16:creationId xmlns:a16="http://schemas.microsoft.com/office/drawing/2014/main" id="{BBA930A0-A89C-48EB-A039-375BDA735BBF}"/>
              </a:ext>
            </a:extLst>
          </p:cNvPr>
          <p:cNvSpPr>
            <a:spLocks noGrp="1"/>
          </p:cNvSpPr>
          <p:nvPr>
            <p:ph type="dt" sz="half" idx="10"/>
          </p:nvPr>
        </p:nvSpPr>
        <p:spPr/>
        <p:txBody>
          <a:bodyPr rtlCol="0"/>
          <a:lstStyle/>
          <a:p>
            <a:pPr rtl="0"/>
            <a:r>
              <a:rPr lang="es-MX" noProof="0"/>
              <a:t>8/06/20XX</a:t>
            </a:r>
          </a:p>
        </p:txBody>
      </p:sp>
      <p:sp>
        <p:nvSpPr>
          <p:cNvPr id="6" name="Marcador de posición de pie de página 5">
            <a:extLst>
              <a:ext uri="{FF2B5EF4-FFF2-40B4-BE49-F238E27FC236}">
                <a16:creationId xmlns:a16="http://schemas.microsoft.com/office/drawing/2014/main" id="{A02A2494-B27D-418F-9D5E-8DE4FFB491B3}"/>
              </a:ext>
            </a:extLst>
          </p:cNvPr>
          <p:cNvSpPr>
            <a:spLocks noGrp="1"/>
          </p:cNvSpPr>
          <p:nvPr>
            <p:ph type="ftr" sz="quarter" idx="11"/>
          </p:nvPr>
        </p:nvSpPr>
        <p:spPr/>
        <p:txBody>
          <a:bodyPr rtlCol="0"/>
          <a:lstStyle/>
          <a:p>
            <a:pPr rtl="0"/>
            <a:r>
              <a:rPr lang="es-MX" noProof="0"/>
              <a:t>PRESENTACIÓN DE LANZAMIENTO</a:t>
            </a:r>
          </a:p>
        </p:txBody>
      </p:sp>
      <p:sp>
        <p:nvSpPr>
          <p:cNvPr id="7" name="Marcador de número de diapositiva 6">
            <a:extLst>
              <a:ext uri="{FF2B5EF4-FFF2-40B4-BE49-F238E27FC236}">
                <a16:creationId xmlns:a16="http://schemas.microsoft.com/office/drawing/2014/main" id="{04B0DC46-AFFB-4CCA-B5AE-7028C4E26619}"/>
              </a:ext>
            </a:extLst>
          </p:cNvPr>
          <p:cNvSpPr>
            <a:spLocks noGrp="1"/>
          </p:cNvSpPr>
          <p:nvPr>
            <p:ph type="sldNum" sz="quarter" idx="12"/>
          </p:nvPr>
        </p:nvSpPr>
        <p:spPr/>
        <p:txBody>
          <a:bodyPr rtlCol="0"/>
          <a:lstStyle/>
          <a:p>
            <a:pPr rtl="0"/>
            <a:fld id="{A402E4C0-AD5E-4E8C-9F21-7CCE474BDCEB}" type="slidenum">
              <a:rPr lang="es-MX" noProof="0" smtClean="0"/>
              <a:t>‹Nº›</a:t>
            </a:fld>
            <a:endParaRPr lang="es-MX" noProof="0"/>
          </a:p>
        </p:txBody>
      </p:sp>
    </p:spTree>
    <p:extLst>
      <p:ext uri="{BB962C8B-B14F-4D97-AF65-F5344CB8AC3E}">
        <p14:creationId xmlns:p14="http://schemas.microsoft.com/office/powerpoint/2010/main" val="233196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sión general del mercado">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1927D588-C832-4149-9B9F-D817459D8B7F}"/>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5" name="Marcador de posición de fecha 4">
            <a:extLst>
              <a:ext uri="{FF2B5EF4-FFF2-40B4-BE49-F238E27FC236}">
                <a16:creationId xmlns:a16="http://schemas.microsoft.com/office/drawing/2014/main" id="{A410CE2C-509A-4C33-AB34-6F278F1171B9}"/>
              </a:ext>
            </a:extLst>
          </p:cNvPr>
          <p:cNvSpPr>
            <a:spLocks noGrp="1"/>
          </p:cNvSpPr>
          <p:nvPr>
            <p:ph type="dt" sz="half" idx="10"/>
          </p:nvPr>
        </p:nvSpPr>
        <p:spPr/>
        <p:txBody>
          <a:bodyPr rtlCol="0"/>
          <a:lstStyle/>
          <a:p>
            <a:pPr rtl="0"/>
            <a:r>
              <a:rPr lang="es-MX" noProof="0"/>
              <a:t>8/06/20XX</a:t>
            </a:r>
          </a:p>
        </p:txBody>
      </p:sp>
      <p:sp>
        <p:nvSpPr>
          <p:cNvPr id="6" name="Marcador de posición de pie de página 5">
            <a:extLst>
              <a:ext uri="{FF2B5EF4-FFF2-40B4-BE49-F238E27FC236}">
                <a16:creationId xmlns:a16="http://schemas.microsoft.com/office/drawing/2014/main" id="{78F06B8C-060C-4139-B354-239A56BB3422}"/>
              </a:ext>
            </a:extLst>
          </p:cNvPr>
          <p:cNvSpPr>
            <a:spLocks noGrp="1"/>
          </p:cNvSpPr>
          <p:nvPr>
            <p:ph type="ftr" sz="quarter" idx="11"/>
          </p:nvPr>
        </p:nvSpPr>
        <p:spPr/>
        <p:txBody>
          <a:bodyPr rtlCol="0"/>
          <a:lstStyle/>
          <a:p>
            <a:pPr rtl="0"/>
            <a:r>
              <a:rPr lang="es-MX" noProof="0"/>
              <a:t>PRESENTACIÓN DE LANZAMIENTO</a:t>
            </a:r>
          </a:p>
        </p:txBody>
      </p:sp>
      <p:sp>
        <p:nvSpPr>
          <p:cNvPr id="7" name="Marcador de número de diapositiva 6">
            <a:extLst>
              <a:ext uri="{FF2B5EF4-FFF2-40B4-BE49-F238E27FC236}">
                <a16:creationId xmlns:a16="http://schemas.microsoft.com/office/drawing/2014/main" id="{957BE7C0-2680-40FD-88E4-27D6E7775DF3}"/>
              </a:ext>
            </a:extLst>
          </p:cNvPr>
          <p:cNvSpPr>
            <a:spLocks noGrp="1"/>
          </p:cNvSpPr>
          <p:nvPr>
            <p:ph type="sldNum" sz="quarter" idx="12"/>
          </p:nvPr>
        </p:nvSpPr>
        <p:spPr/>
        <p:txBody>
          <a:bodyPr rtlCol="0"/>
          <a:lstStyle/>
          <a:p>
            <a:pPr rtl="0"/>
            <a:fld id="{A402E4C0-AD5E-4E8C-9F21-7CCE474BDCEB}" type="slidenum">
              <a:rPr lang="es-MX" noProof="0" smtClean="0"/>
              <a:t>‹Nº›</a:t>
            </a:fld>
            <a:endParaRPr lang="es-MX" noProof="0"/>
          </a:p>
        </p:txBody>
      </p:sp>
      <p:sp>
        <p:nvSpPr>
          <p:cNvPr id="10" name="Marcador de posición de texto 14">
            <a:extLst>
              <a:ext uri="{FF2B5EF4-FFF2-40B4-BE49-F238E27FC236}">
                <a16:creationId xmlns:a16="http://schemas.microsoft.com/office/drawing/2014/main" id="{01941F94-25C7-46EC-89FE-B12B54F77CFA}"/>
              </a:ext>
            </a:extLst>
          </p:cNvPr>
          <p:cNvSpPr>
            <a:spLocks noGrp="1"/>
          </p:cNvSpPr>
          <p:nvPr>
            <p:ph type="body" sz="quarter" idx="20" hasCustomPrompt="1"/>
          </p:nvPr>
        </p:nvSpPr>
        <p:spPr>
          <a:xfrm>
            <a:off x="816075" y="4076963"/>
            <a:ext cx="3035881" cy="1485635"/>
          </a:xfrm>
          <a:prstGeom prst="rect">
            <a:avLst/>
          </a:prstGeom>
        </p:spPr>
        <p:txBody>
          <a:bodyPr rtlCol="0"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rtl="0"/>
            <a:r>
              <a:rPr lang="es-MX" noProof="0"/>
              <a:t>Agrega texto aquí</a:t>
            </a:r>
          </a:p>
        </p:txBody>
      </p:sp>
      <p:sp>
        <p:nvSpPr>
          <p:cNvPr id="11" name="Marcador de texto 10">
            <a:extLst>
              <a:ext uri="{FF2B5EF4-FFF2-40B4-BE49-F238E27FC236}">
                <a16:creationId xmlns:a16="http://schemas.microsoft.com/office/drawing/2014/main" id="{1DE2747E-A71B-4917-8960-56D4F927D8C5}"/>
              </a:ext>
            </a:extLst>
          </p:cNvPr>
          <p:cNvSpPr>
            <a:spLocks noGrp="1"/>
          </p:cNvSpPr>
          <p:nvPr>
            <p:ph type="body" sz="quarter" idx="14" hasCustomPrompt="1"/>
          </p:nvPr>
        </p:nvSpPr>
        <p:spPr>
          <a:xfrm>
            <a:off x="1201068" y="2806964"/>
            <a:ext cx="2693128" cy="991689"/>
          </a:xfrm>
          <a:prstGeom prst="rect">
            <a:avLst/>
          </a:prstGeom>
        </p:spPr>
        <p:txBody>
          <a:bodyPr rtlCol="0" anchor="b"/>
          <a:lstStyle>
            <a:lvl1pPr marL="0" indent="0" algn="r">
              <a:buNone/>
              <a:defRPr sz="4000" b="1" kern="0" cap="all" spc="400" baseline="0">
                <a:solidFill>
                  <a:schemeClr val="accent5"/>
                </a:solidFill>
                <a:latin typeface="Arial" panose="020B0604020202020204" pitchFamily="34" charset="0"/>
                <a:cs typeface="Arial" panose="020B0604020202020204" pitchFamily="34" charset="0"/>
              </a:defRPr>
            </a:lvl1pPr>
          </a:lstStyle>
          <a:p>
            <a:pPr lvl="0" rtl="0"/>
            <a:r>
              <a:rPr lang="es-MX" noProof="0"/>
              <a:t>Agregar título</a:t>
            </a:r>
          </a:p>
        </p:txBody>
      </p:sp>
      <p:sp>
        <p:nvSpPr>
          <p:cNvPr id="12" name="Marcador de texto 14">
            <a:extLst>
              <a:ext uri="{FF2B5EF4-FFF2-40B4-BE49-F238E27FC236}">
                <a16:creationId xmlns:a16="http://schemas.microsoft.com/office/drawing/2014/main" id="{B3830FC7-44D5-48CD-AA84-4E262F2EB8C8}"/>
              </a:ext>
            </a:extLst>
          </p:cNvPr>
          <p:cNvSpPr>
            <a:spLocks noGrp="1"/>
          </p:cNvSpPr>
          <p:nvPr>
            <p:ph type="body" sz="quarter" idx="21" hasCustomPrompt="1"/>
          </p:nvPr>
        </p:nvSpPr>
        <p:spPr>
          <a:xfrm>
            <a:off x="4689632" y="4076963"/>
            <a:ext cx="3035880" cy="1485635"/>
          </a:xfrm>
          <a:prstGeom prst="rect">
            <a:avLst/>
          </a:prstGeom>
        </p:spPr>
        <p:txBody>
          <a:bodyPr rtlCol="0"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rtl="0"/>
            <a:r>
              <a:rPr lang="es-MX" noProof="0"/>
              <a:t>Agrega texto aquí</a:t>
            </a:r>
          </a:p>
        </p:txBody>
      </p:sp>
      <p:sp>
        <p:nvSpPr>
          <p:cNvPr id="13" name="Marcador de posición de texto 14">
            <a:extLst>
              <a:ext uri="{FF2B5EF4-FFF2-40B4-BE49-F238E27FC236}">
                <a16:creationId xmlns:a16="http://schemas.microsoft.com/office/drawing/2014/main" id="{51F423C9-E1B4-4BD9-98A5-9397C32447D9}"/>
              </a:ext>
            </a:extLst>
          </p:cNvPr>
          <p:cNvSpPr>
            <a:spLocks noGrp="1"/>
          </p:cNvSpPr>
          <p:nvPr>
            <p:ph type="body" sz="quarter" idx="23" hasCustomPrompt="1"/>
          </p:nvPr>
        </p:nvSpPr>
        <p:spPr>
          <a:xfrm>
            <a:off x="8563187" y="4076963"/>
            <a:ext cx="3023761" cy="1485635"/>
          </a:xfrm>
          <a:prstGeom prst="rect">
            <a:avLst/>
          </a:prstGeom>
        </p:spPr>
        <p:txBody>
          <a:bodyPr rtlCol="0"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rtl="0"/>
            <a:r>
              <a:rPr lang="es-MX" noProof="0"/>
              <a:t>Agrega texto aquí</a:t>
            </a:r>
          </a:p>
        </p:txBody>
      </p:sp>
      <p:cxnSp>
        <p:nvCxnSpPr>
          <p:cNvPr id="14" name="Conector recto 13">
            <a:extLst>
              <a:ext uri="{FF2B5EF4-FFF2-40B4-BE49-F238E27FC236}">
                <a16:creationId xmlns:a16="http://schemas.microsoft.com/office/drawing/2014/main" id="{A0DF3CDE-1C08-4B0C-8DC3-9FCBBD3E61D4}"/>
              </a:ext>
            </a:extLst>
          </p:cNvPr>
          <p:cNvCxnSpPr>
            <a:cxnSpLocks/>
          </p:cNvCxnSpPr>
          <p:nvPr userDrawn="1"/>
        </p:nvCxnSpPr>
        <p:spPr>
          <a:xfrm>
            <a:off x="832513"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Marcador de texto 10">
            <a:extLst>
              <a:ext uri="{FF2B5EF4-FFF2-40B4-BE49-F238E27FC236}">
                <a16:creationId xmlns:a16="http://schemas.microsoft.com/office/drawing/2014/main" id="{C026C956-C6C4-4010-889F-B8D762036464}"/>
              </a:ext>
            </a:extLst>
          </p:cNvPr>
          <p:cNvSpPr>
            <a:spLocks noGrp="1"/>
          </p:cNvSpPr>
          <p:nvPr>
            <p:ph type="body" sz="quarter" idx="24" hasCustomPrompt="1"/>
          </p:nvPr>
        </p:nvSpPr>
        <p:spPr>
          <a:xfrm>
            <a:off x="5073324" y="2806964"/>
            <a:ext cx="2693128" cy="991689"/>
          </a:xfrm>
          <a:prstGeom prst="rect">
            <a:avLst/>
          </a:prstGeom>
        </p:spPr>
        <p:txBody>
          <a:bodyPr rtlCol="0" anchor="b"/>
          <a:lstStyle>
            <a:lvl1pPr marL="0" indent="0" algn="r">
              <a:buNone/>
              <a:defRPr sz="4000" b="1" kern="0" cap="all" spc="400" baseline="0">
                <a:solidFill>
                  <a:schemeClr val="accent5"/>
                </a:solidFill>
                <a:latin typeface="Arial" panose="020B0604020202020204" pitchFamily="34" charset="0"/>
                <a:cs typeface="Arial" panose="020B0604020202020204" pitchFamily="34" charset="0"/>
              </a:defRPr>
            </a:lvl1pPr>
          </a:lstStyle>
          <a:p>
            <a:pPr lvl="0" rtl="0"/>
            <a:r>
              <a:rPr lang="es-MX" noProof="0"/>
              <a:t>Agregar título</a:t>
            </a:r>
          </a:p>
        </p:txBody>
      </p:sp>
      <p:sp>
        <p:nvSpPr>
          <p:cNvPr id="16" name="Marcador de texto 10">
            <a:extLst>
              <a:ext uri="{FF2B5EF4-FFF2-40B4-BE49-F238E27FC236}">
                <a16:creationId xmlns:a16="http://schemas.microsoft.com/office/drawing/2014/main" id="{A4D363AD-B16F-46C4-9856-EA9EAC699EF7}"/>
              </a:ext>
            </a:extLst>
          </p:cNvPr>
          <p:cNvSpPr>
            <a:spLocks noGrp="1"/>
          </p:cNvSpPr>
          <p:nvPr>
            <p:ph type="body" sz="quarter" idx="25" hasCustomPrompt="1"/>
          </p:nvPr>
        </p:nvSpPr>
        <p:spPr>
          <a:xfrm>
            <a:off x="8940173" y="2806964"/>
            <a:ext cx="2693128" cy="991689"/>
          </a:xfrm>
          <a:prstGeom prst="rect">
            <a:avLst/>
          </a:prstGeom>
        </p:spPr>
        <p:txBody>
          <a:bodyPr rtlCol="0" anchor="b"/>
          <a:lstStyle>
            <a:lvl1pPr marL="0" indent="0" algn="r">
              <a:buNone/>
              <a:defRPr sz="4000" b="1" kern="0" cap="all" spc="400" baseline="0">
                <a:solidFill>
                  <a:schemeClr val="accent5"/>
                </a:solidFill>
                <a:latin typeface="Arial" panose="020B0604020202020204" pitchFamily="34" charset="0"/>
                <a:cs typeface="Arial" panose="020B0604020202020204" pitchFamily="34" charset="0"/>
              </a:defRPr>
            </a:lvl1pPr>
          </a:lstStyle>
          <a:p>
            <a:pPr lvl="0" rtl="0"/>
            <a:r>
              <a:rPr lang="es-MX" noProof="0"/>
              <a:t>Agregar título</a:t>
            </a:r>
          </a:p>
        </p:txBody>
      </p:sp>
      <p:cxnSp>
        <p:nvCxnSpPr>
          <p:cNvPr id="26" name="Conector recto 25">
            <a:extLst>
              <a:ext uri="{FF2B5EF4-FFF2-40B4-BE49-F238E27FC236}">
                <a16:creationId xmlns:a16="http://schemas.microsoft.com/office/drawing/2014/main" id="{D6E9BAEE-70B0-4F15-B6B7-D5AE0227618F}"/>
              </a:ext>
            </a:extLst>
          </p:cNvPr>
          <p:cNvCxnSpPr>
            <a:cxnSpLocks/>
          </p:cNvCxnSpPr>
          <p:nvPr userDrawn="1"/>
        </p:nvCxnSpPr>
        <p:spPr>
          <a:xfrm>
            <a:off x="4699359"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8F0848BB-EF65-4D43-AC18-9C4F4749CA6D}"/>
              </a:ext>
            </a:extLst>
          </p:cNvPr>
          <p:cNvCxnSpPr>
            <a:cxnSpLocks/>
          </p:cNvCxnSpPr>
          <p:nvPr userDrawn="1"/>
        </p:nvCxnSpPr>
        <p:spPr>
          <a:xfrm>
            <a:off x="8566207"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C7CA7F01-3F2D-4396-A7D4-3D21C56D7FCC}"/>
              </a:ext>
            </a:extLst>
          </p:cNvPr>
          <p:cNvSpPr>
            <a:spLocks noGrp="1"/>
          </p:cNvSpPr>
          <p:nvPr>
            <p:ph type="title" hasCustomPrompt="1"/>
          </p:nvPr>
        </p:nvSpPr>
        <p:spPr>
          <a:xfrm>
            <a:off x="729016" y="1643321"/>
            <a:ext cx="4856634" cy="466344"/>
          </a:xfrm>
        </p:spPr>
        <p:txBody>
          <a:bodyPr rtlCol="0">
            <a:noAutofit/>
          </a:bodyPr>
          <a:lstStyle>
            <a:lvl1pPr>
              <a:lnSpc>
                <a:spcPct val="100000"/>
              </a:lnSpc>
              <a:defRPr sz="2800">
                <a:ln w="19050">
                  <a:solidFill>
                    <a:schemeClr val="accent5"/>
                  </a:solidFill>
                </a:ln>
              </a:defRPr>
            </a:lvl1pPr>
          </a:lstStyle>
          <a:p>
            <a:pPr rtl="0"/>
            <a:r>
              <a:rPr lang="es-MX" noProof="0"/>
              <a:t>Haga clic para agregar un título</a:t>
            </a:r>
          </a:p>
        </p:txBody>
      </p:sp>
    </p:spTree>
    <p:extLst>
      <p:ext uri="{BB962C8B-B14F-4D97-AF65-F5344CB8AC3E}">
        <p14:creationId xmlns:p14="http://schemas.microsoft.com/office/powerpoint/2010/main" val="3692045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8930B4CC-1CD5-414E-92CD-721B331F6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MX" noProof="0"/>
              <a:t>Haga clic para modificar el estilo de título del patrón</a:t>
            </a:r>
          </a:p>
        </p:txBody>
      </p:sp>
      <p:sp>
        <p:nvSpPr>
          <p:cNvPr id="3" name="Marcador de texto 2">
            <a:extLst>
              <a:ext uri="{FF2B5EF4-FFF2-40B4-BE49-F238E27FC236}">
                <a16:creationId xmlns:a16="http://schemas.microsoft.com/office/drawing/2014/main" id="{B2A47427-FA4C-4262-9C2A-A640B569D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fecha 3">
            <a:extLst>
              <a:ext uri="{FF2B5EF4-FFF2-40B4-BE49-F238E27FC236}">
                <a16:creationId xmlns:a16="http://schemas.microsoft.com/office/drawing/2014/main" id="{ABFE89D4-4BDC-4CC9-959B-0D2E0BEB89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pPr rtl="0"/>
            <a:r>
              <a:rPr lang="es-MX" noProof="0"/>
              <a:t>8/06/20XX</a:t>
            </a:r>
          </a:p>
        </p:txBody>
      </p:sp>
      <p:sp>
        <p:nvSpPr>
          <p:cNvPr id="5" name="Marcador de posición de pie de página 4">
            <a:extLst>
              <a:ext uri="{FF2B5EF4-FFF2-40B4-BE49-F238E27FC236}">
                <a16:creationId xmlns:a16="http://schemas.microsoft.com/office/drawing/2014/main" id="{FE1285D2-5742-46C4-A6B1-B07CC6823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pPr rtl="0"/>
            <a:r>
              <a:rPr lang="es-MX" noProof="0"/>
              <a:t>PRESENTACIÓN DE LANZAMIENTO</a:t>
            </a:r>
          </a:p>
        </p:txBody>
      </p:sp>
      <p:sp>
        <p:nvSpPr>
          <p:cNvPr id="6" name="Marcador de número de diapositiva 5">
            <a:extLst>
              <a:ext uri="{FF2B5EF4-FFF2-40B4-BE49-F238E27FC236}">
                <a16:creationId xmlns:a16="http://schemas.microsoft.com/office/drawing/2014/main" id="{03D7CF20-6E1A-4F87-A039-3C59B25DA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pPr rtl="0"/>
            <a:fld id="{A402E4C0-AD5E-4E8C-9F21-7CCE474BDCEB}" type="slidenum">
              <a:rPr lang="es-MX" noProof="0" smtClean="0"/>
              <a:pPr rtl="0"/>
              <a:t>‹Nº›</a:t>
            </a:fld>
            <a:endParaRPr lang="es-MX" noProof="0"/>
          </a:p>
        </p:txBody>
      </p:sp>
    </p:spTree>
    <p:extLst>
      <p:ext uri="{BB962C8B-B14F-4D97-AF65-F5344CB8AC3E}">
        <p14:creationId xmlns:p14="http://schemas.microsoft.com/office/powerpoint/2010/main" val="3634822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Lst>
  <p:hf hdr="0"/>
  <p:txStyles>
    <p:titleStyle>
      <a:lvl1pPr algn="l" defTabSz="914400" rtl="0" eaLnBrk="1" latinLnBrk="0" hangingPunct="1">
        <a:lnSpc>
          <a:spcPct val="80000"/>
        </a:lnSpc>
        <a:spcBef>
          <a:spcPct val="0"/>
        </a:spcBef>
        <a:buNone/>
        <a:defRPr sz="4400" b="1" kern="1200" cap="all" spc="400" baseline="0">
          <a:ln w="19050">
            <a:solidFill>
              <a:schemeClr val="accent2"/>
            </a:solidFill>
          </a:ln>
          <a:no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ítulo 21">
            <a:extLst>
              <a:ext uri="{FF2B5EF4-FFF2-40B4-BE49-F238E27FC236}">
                <a16:creationId xmlns:a16="http://schemas.microsoft.com/office/drawing/2014/main" id="{115C523A-AC40-4CBA-9DF4-B287ED32185D}"/>
              </a:ext>
            </a:extLst>
          </p:cNvPr>
          <p:cNvSpPr>
            <a:spLocks noGrp="1"/>
          </p:cNvSpPr>
          <p:nvPr>
            <p:ph type="title"/>
          </p:nvPr>
        </p:nvSpPr>
        <p:spPr>
          <a:xfrm>
            <a:off x="6382141" y="1593377"/>
            <a:ext cx="5809859" cy="2003898"/>
          </a:xfrm>
        </p:spPr>
        <p:txBody>
          <a:bodyPr rtlCol="0"/>
          <a:lstStyle/>
          <a:p>
            <a:pPr algn="ctr" rtl="0"/>
            <a:r>
              <a:rPr lang="es-MX" sz="3600"/>
              <a:t>SEGURIDAD EN APLICACIONES</a:t>
            </a:r>
          </a:p>
        </p:txBody>
      </p:sp>
      <p:pic>
        <p:nvPicPr>
          <p:cNvPr id="4" name="Marcador de posición de imagen 3">
            <a:extLst>
              <a:ext uri="{FF2B5EF4-FFF2-40B4-BE49-F238E27FC236}">
                <a16:creationId xmlns:a16="http://schemas.microsoft.com/office/drawing/2014/main" id="{59B1C590-9A84-0126-3ED3-2ADCED47A89E}"/>
              </a:ext>
            </a:extLst>
          </p:cNvPr>
          <p:cNvPicPr>
            <a:picLocks noGrp="1" noChangeAspect="1"/>
          </p:cNvPicPr>
          <p:nvPr>
            <p:ph type="pic" sz="quarter" idx="13"/>
          </p:nvPr>
        </p:nvPicPr>
        <p:blipFill>
          <a:blip r:embed="rId3"/>
          <a:srcRect l="17171" r="17171"/>
          <a:stretch>
            <a:fillRect/>
          </a:stretch>
        </p:blipFill>
        <p:spPr>
          <a:xfrm>
            <a:off x="565863" y="908050"/>
            <a:ext cx="6276975" cy="5378450"/>
          </a:xfrm>
          <a:prstGeom prst="rect">
            <a:avLst/>
          </a:prstGeom>
        </p:spPr>
      </p:pic>
      <p:sp>
        <p:nvSpPr>
          <p:cNvPr id="17" name="Marcador de posición de texto 16">
            <a:extLst>
              <a:ext uri="{FF2B5EF4-FFF2-40B4-BE49-F238E27FC236}">
                <a16:creationId xmlns:a16="http://schemas.microsoft.com/office/drawing/2014/main" id="{75B1C734-42CB-4311-8905-2F41D09107C7}"/>
              </a:ext>
            </a:extLst>
          </p:cNvPr>
          <p:cNvSpPr>
            <a:spLocks noGrp="1"/>
          </p:cNvSpPr>
          <p:nvPr>
            <p:ph type="body" sz="quarter" idx="15"/>
          </p:nvPr>
        </p:nvSpPr>
        <p:spPr>
          <a:xfrm>
            <a:off x="7346034" y="4019550"/>
            <a:ext cx="4925188" cy="2266950"/>
          </a:xfrm>
        </p:spPr>
        <p:txBody>
          <a:bodyPr rtlCol="0">
            <a:normAutofit fontScale="92500"/>
          </a:bodyPr>
          <a:lstStyle/>
          <a:p>
            <a:pPr rtl="0">
              <a:lnSpc>
                <a:spcPct val="110000"/>
              </a:lnSpc>
            </a:pPr>
            <a:r>
              <a:rPr lang="es-MX">
                <a:solidFill>
                  <a:schemeClr val="bg1"/>
                </a:solidFill>
              </a:rPr>
              <a:t>INTEGRANTES:</a:t>
            </a:r>
          </a:p>
          <a:p>
            <a:pPr marL="342900" indent="-342900" rtl="0">
              <a:lnSpc>
                <a:spcPct val="110000"/>
              </a:lnSpc>
              <a:buFont typeface="Arial" panose="020B0604020202020204" pitchFamily="34" charset="0"/>
              <a:buChar char="•"/>
            </a:pPr>
            <a:r>
              <a:rPr lang="es-MX">
                <a:solidFill>
                  <a:schemeClr val="bg1"/>
                </a:solidFill>
              </a:rPr>
              <a:t>GARCÍA CEBALLOS JHAIR</a:t>
            </a:r>
          </a:p>
          <a:p>
            <a:pPr marL="342900" indent="-342900" rtl="0">
              <a:lnSpc>
                <a:spcPct val="110000"/>
              </a:lnSpc>
              <a:buFont typeface="Arial" panose="020B0604020202020204" pitchFamily="34" charset="0"/>
              <a:buChar char="•"/>
            </a:pPr>
            <a:r>
              <a:rPr lang="es-MX">
                <a:solidFill>
                  <a:schemeClr val="bg1"/>
                </a:solidFill>
              </a:rPr>
              <a:t>HUERTA RODRÍGUEZ MANUEL</a:t>
            </a:r>
          </a:p>
          <a:p>
            <a:pPr marL="342900" indent="-342900" rtl="0">
              <a:lnSpc>
                <a:spcPct val="110000"/>
              </a:lnSpc>
              <a:buFont typeface="Arial" panose="020B0604020202020204" pitchFamily="34" charset="0"/>
              <a:buChar char="•"/>
            </a:pPr>
            <a:r>
              <a:rPr lang="es-MX">
                <a:solidFill>
                  <a:schemeClr val="bg1"/>
                </a:solidFill>
              </a:rPr>
              <a:t>PANES LANDA KEVIN OSVALDO</a:t>
            </a:r>
          </a:p>
        </p:txBody>
      </p:sp>
    </p:spTree>
    <p:extLst>
      <p:ext uri="{BB962C8B-B14F-4D97-AF65-F5344CB8AC3E}">
        <p14:creationId xmlns:p14="http://schemas.microsoft.com/office/powerpoint/2010/main" val="1883836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ítulo 19">
            <a:extLst>
              <a:ext uri="{FF2B5EF4-FFF2-40B4-BE49-F238E27FC236}">
                <a16:creationId xmlns:a16="http://schemas.microsoft.com/office/drawing/2014/main" id="{2E468DC9-F7EA-4DDD-A3C6-7FED01F0AB9B}"/>
              </a:ext>
            </a:extLst>
          </p:cNvPr>
          <p:cNvSpPr>
            <a:spLocks noGrp="1"/>
          </p:cNvSpPr>
          <p:nvPr>
            <p:ph type="title"/>
          </p:nvPr>
        </p:nvSpPr>
        <p:spPr>
          <a:xfrm>
            <a:off x="-2" y="1455576"/>
            <a:ext cx="6019802" cy="3730281"/>
          </a:xfrm>
        </p:spPr>
        <p:txBody>
          <a:bodyPr rtlCol="0"/>
          <a:lstStyle/>
          <a:p>
            <a:pPr algn="ctr" rtl="0"/>
            <a:r>
              <a:rPr lang="es-MX">
                <a:solidFill>
                  <a:schemeClr val="bg1"/>
                </a:solidFill>
              </a:rPr>
              <a:t>¿QUÉ ES?</a:t>
            </a:r>
          </a:p>
        </p:txBody>
      </p:sp>
      <p:sp>
        <p:nvSpPr>
          <p:cNvPr id="30" name="Marcador de posición de texto 29">
            <a:extLst>
              <a:ext uri="{FF2B5EF4-FFF2-40B4-BE49-F238E27FC236}">
                <a16:creationId xmlns:a16="http://schemas.microsoft.com/office/drawing/2014/main" id="{E1840D15-B3C7-4446-9131-8F222F601B1B}"/>
              </a:ext>
            </a:extLst>
          </p:cNvPr>
          <p:cNvSpPr>
            <a:spLocks noGrp="1"/>
          </p:cNvSpPr>
          <p:nvPr>
            <p:ph type="body" sz="quarter" idx="15"/>
          </p:nvPr>
        </p:nvSpPr>
        <p:spPr>
          <a:xfrm>
            <a:off x="421676" y="2831221"/>
            <a:ext cx="5381717" cy="2256045"/>
          </a:xfrm>
        </p:spPr>
        <p:txBody>
          <a:bodyPr rtlCol="0">
            <a:normAutofit/>
          </a:bodyPr>
          <a:lstStyle/>
          <a:p>
            <a:pPr algn="just" rtl="0"/>
            <a:r>
              <a:rPr lang="es-MX" sz="1800" b="1">
                <a:solidFill>
                  <a:schemeClr val="tx1"/>
                </a:solidFill>
              </a:rPr>
              <a:t>La seguridad de las aplicaciones se refiere al proceso de desarrollar, añadir y probar características de seguridad dentro de las aplicaciones para evitar vulnerabilidades de seguridad contra amenazas, tales como la modificación y el acceso no autorizados.</a:t>
            </a:r>
          </a:p>
        </p:txBody>
      </p:sp>
      <p:pic>
        <p:nvPicPr>
          <p:cNvPr id="7" name="Marcador de posición de imagen 6">
            <a:extLst>
              <a:ext uri="{FF2B5EF4-FFF2-40B4-BE49-F238E27FC236}">
                <a16:creationId xmlns:a16="http://schemas.microsoft.com/office/drawing/2014/main" id="{B1BC014C-1A84-738C-AB19-CDB672E46824}"/>
              </a:ext>
            </a:extLst>
          </p:cNvPr>
          <p:cNvPicPr>
            <a:picLocks noGrp="1" noChangeAspect="1"/>
          </p:cNvPicPr>
          <p:nvPr>
            <p:ph type="pic" sz="quarter" idx="13"/>
          </p:nvPr>
        </p:nvPicPr>
        <p:blipFill>
          <a:blip r:embed="rId3"/>
          <a:srcRect l="15072" r="15072"/>
          <a:stretch>
            <a:fillRect/>
          </a:stretch>
        </p:blipFill>
        <p:spPr>
          <a:xfrm flipH="1">
            <a:off x="6096000" y="466530"/>
            <a:ext cx="6032592" cy="5756988"/>
          </a:xfrm>
          <a:prstGeom prst="rect">
            <a:avLst/>
          </a:prstGeom>
        </p:spPr>
      </p:pic>
      <p:sp>
        <p:nvSpPr>
          <p:cNvPr id="3" name="Marcador de posición de fecha 2">
            <a:extLst>
              <a:ext uri="{FF2B5EF4-FFF2-40B4-BE49-F238E27FC236}">
                <a16:creationId xmlns:a16="http://schemas.microsoft.com/office/drawing/2014/main" id="{62EC48F9-A954-448A-A4D9-1ADDB2363A51}"/>
              </a:ext>
            </a:extLst>
          </p:cNvPr>
          <p:cNvSpPr>
            <a:spLocks noGrp="1"/>
          </p:cNvSpPr>
          <p:nvPr>
            <p:ph type="dt" sz="half" idx="10"/>
          </p:nvPr>
        </p:nvSpPr>
        <p:spPr>
          <a:xfrm>
            <a:off x="838200" y="6356350"/>
            <a:ext cx="2743200" cy="365125"/>
          </a:xfrm>
        </p:spPr>
        <p:txBody>
          <a:bodyPr rtlCol="0"/>
          <a:lstStyle/>
          <a:p>
            <a:pPr rtl="0"/>
            <a:r>
              <a:rPr lang="es-MX"/>
              <a:t>17/05/2023</a:t>
            </a:r>
          </a:p>
        </p:txBody>
      </p:sp>
      <p:sp>
        <p:nvSpPr>
          <p:cNvPr id="5" name="Marcador de posición de número de diapositiva 4">
            <a:extLst>
              <a:ext uri="{FF2B5EF4-FFF2-40B4-BE49-F238E27FC236}">
                <a16:creationId xmlns:a16="http://schemas.microsoft.com/office/drawing/2014/main" id="{06774A57-DC9F-44C5-B707-3B57BDBE4437}"/>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es-MX" smtClean="0"/>
              <a:pPr rtl="0"/>
              <a:t>2</a:t>
            </a:fld>
            <a:endParaRPr lang="es-MX"/>
          </a:p>
        </p:txBody>
      </p:sp>
    </p:spTree>
    <p:extLst>
      <p:ext uri="{BB962C8B-B14F-4D97-AF65-F5344CB8AC3E}">
        <p14:creationId xmlns:p14="http://schemas.microsoft.com/office/powerpoint/2010/main" val="277377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ítulo 33">
            <a:extLst>
              <a:ext uri="{FF2B5EF4-FFF2-40B4-BE49-F238E27FC236}">
                <a16:creationId xmlns:a16="http://schemas.microsoft.com/office/drawing/2014/main" id="{01A4D341-9CED-415E-A417-C204833D5641}"/>
              </a:ext>
            </a:extLst>
          </p:cNvPr>
          <p:cNvSpPr>
            <a:spLocks noGrp="1"/>
          </p:cNvSpPr>
          <p:nvPr>
            <p:ph type="title"/>
          </p:nvPr>
        </p:nvSpPr>
        <p:spPr>
          <a:xfrm>
            <a:off x="3146480" y="532488"/>
            <a:ext cx="5899040" cy="469490"/>
          </a:xfrm>
        </p:spPr>
        <p:txBody>
          <a:bodyPr rtlCol="0">
            <a:normAutofit fontScale="90000"/>
          </a:bodyPr>
          <a:lstStyle/>
          <a:p>
            <a:pPr rtl="0"/>
            <a:r>
              <a:rPr lang="es-MX">
                <a:ea typeface="+mn-ea"/>
              </a:rPr>
              <a:t>¿POR QUÉ ES IMPORTANTE?</a:t>
            </a:r>
            <a:endParaRPr lang="es-MX"/>
          </a:p>
        </p:txBody>
      </p:sp>
      <p:sp>
        <p:nvSpPr>
          <p:cNvPr id="43" name="Marcador de posición de texto 42">
            <a:extLst>
              <a:ext uri="{FF2B5EF4-FFF2-40B4-BE49-F238E27FC236}">
                <a16:creationId xmlns:a16="http://schemas.microsoft.com/office/drawing/2014/main" id="{80683256-31D4-4761-874B-66494293B9AF}"/>
              </a:ext>
            </a:extLst>
          </p:cNvPr>
          <p:cNvSpPr>
            <a:spLocks noGrp="1"/>
          </p:cNvSpPr>
          <p:nvPr>
            <p:ph type="body" sz="quarter" idx="18"/>
          </p:nvPr>
        </p:nvSpPr>
        <p:spPr>
          <a:xfrm>
            <a:off x="838200" y="2270733"/>
            <a:ext cx="3080656" cy="2733869"/>
          </a:xfrm>
          <a:ln>
            <a:noFill/>
          </a:ln>
        </p:spPr>
        <p:txBody>
          <a:bodyPr rtlCol="0">
            <a:normAutofit/>
          </a:bodyPr>
          <a:lstStyle/>
          <a:p>
            <a:pPr marL="285750" indent="-285750" rtl="0">
              <a:buFont typeface="Arial" panose="020B0604020202020204" pitchFamily="34" charset="0"/>
              <a:buChar char="•"/>
            </a:pPr>
            <a:r>
              <a:rPr lang="es-MX" sz="1800"/>
              <a:t>Las aplicaciones actuales suelen estar disponibles a través de varias redes y conectadas a la </a:t>
            </a:r>
            <a:r>
              <a:rPr lang="es-MX" sz="1800" err="1"/>
              <a:t>cloud</a:t>
            </a:r>
            <a:r>
              <a:rPr lang="es-MX" sz="1800"/>
              <a:t>, lo que aumenta las vulnerabilidades a los peligros y las amenazas a la seguridad. </a:t>
            </a:r>
          </a:p>
        </p:txBody>
      </p:sp>
      <p:sp>
        <p:nvSpPr>
          <p:cNvPr id="3" name="Marcador de posición de fecha 2">
            <a:extLst>
              <a:ext uri="{FF2B5EF4-FFF2-40B4-BE49-F238E27FC236}">
                <a16:creationId xmlns:a16="http://schemas.microsoft.com/office/drawing/2014/main" id="{4263031F-C0BF-4DD1-A029-1395AEA7D7FD}"/>
              </a:ext>
            </a:extLst>
          </p:cNvPr>
          <p:cNvSpPr>
            <a:spLocks noGrp="1"/>
          </p:cNvSpPr>
          <p:nvPr>
            <p:ph type="dt" sz="half" idx="10"/>
          </p:nvPr>
        </p:nvSpPr>
        <p:spPr>
          <a:xfrm>
            <a:off x="838200" y="6356350"/>
            <a:ext cx="2743200" cy="365125"/>
          </a:xfrm>
        </p:spPr>
        <p:txBody>
          <a:bodyPr rtlCol="0"/>
          <a:lstStyle/>
          <a:p>
            <a:pPr rtl="0"/>
            <a:r>
              <a:rPr lang="es-MX"/>
              <a:t>17/05/2023</a:t>
            </a:r>
          </a:p>
        </p:txBody>
      </p:sp>
      <p:sp>
        <p:nvSpPr>
          <p:cNvPr id="5" name="Marcador de posición de número de diapositiva 4">
            <a:extLst>
              <a:ext uri="{FF2B5EF4-FFF2-40B4-BE49-F238E27FC236}">
                <a16:creationId xmlns:a16="http://schemas.microsoft.com/office/drawing/2014/main" id="{3E0ED447-C6CA-4C7D-8108-E593E142A823}"/>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es-MX" smtClean="0"/>
              <a:pPr rtl="0"/>
              <a:t>3</a:t>
            </a:fld>
            <a:endParaRPr lang="es-MX"/>
          </a:p>
        </p:txBody>
      </p:sp>
      <p:sp>
        <p:nvSpPr>
          <p:cNvPr id="18" name="Marcador de texto 17">
            <a:extLst>
              <a:ext uri="{FF2B5EF4-FFF2-40B4-BE49-F238E27FC236}">
                <a16:creationId xmlns:a16="http://schemas.microsoft.com/office/drawing/2014/main" id="{F5AA9F6F-D2E2-60D4-52F4-A7168AD31A1F}"/>
              </a:ext>
            </a:extLst>
          </p:cNvPr>
          <p:cNvSpPr>
            <a:spLocks noGrp="1"/>
          </p:cNvSpPr>
          <p:nvPr>
            <p:ph type="body" sz="quarter" idx="17"/>
          </p:nvPr>
        </p:nvSpPr>
        <p:spPr>
          <a:xfrm>
            <a:off x="4483771" y="2270734"/>
            <a:ext cx="3224458" cy="2372942"/>
          </a:xfrm>
        </p:spPr>
        <p:txBody>
          <a:bodyPr>
            <a:normAutofit/>
          </a:bodyPr>
          <a:lstStyle/>
          <a:p>
            <a:pPr marL="285750" indent="-285750">
              <a:buFont typeface="Arial" panose="020B0604020202020204" pitchFamily="34" charset="0"/>
              <a:buChar char="•"/>
            </a:pPr>
            <a:r>
              <a:rPr lang="es-MX" sz="1800"/>
              <a:t>Cada vez hay más presión y más alicientes para garantizar la seguridad no solo a nivel de la red, sino también dentro de las propias aplicaciones.</a:t>
            </a:r>
          </a:p>
        </p:txBody>
      </p:sp>
      <p:sp>
        <p:nvSpPr>
          <p:cNvPr id="20" name="Marcador de texto 19">
            <a:extLst>
              <a:ext uri="{FF2B5EF4-FFF2-40B4-BE49-F238E27FC236}">
                <a16:creationId xmlns:a16="http://schemas.microsoft.com/office/drawing/2014/main" id="{BCB72B7C-5BAC-D9A2-23D3-0B83E466296B}"/>
              </a:ext>
            </a:extLst>
          </p:cNvPr>
          <p:cNvSpPr>
            <a:spLocks noGrp="1"/>
          </p:cNvSpPr>
          <p:nvPr>
            <p:ph type="body" sz="quarter" idx="26"/>
          </p:nvPr>
        </p:nvSpPr>
        <p:spPr>
          <a:xfrm>
            <a:off x="8455755" y="2270733"/>
            <a:ext cx="2743200" cy="2372943"/>
          </a:xfrm>
        </p:spPr>
        <p:txBody>
          <a:bodyPr>
            <a:normAutofit lnSpcReduction="10000"/>
          </a:bodyPr>
          <a:lstStyle/>
          <a:p>
            <a:pPr marL="285750" indent="-285750">
              <a:buFont typeface="Arial" panose="020B0604020202020204" pitchFamily="34" charset="0"/>
              <a:buChar char="•"/>
            </a:pPr>
            <a:r>
              <a:rPr lang="es-MX" sz="1800"/>
              <a:t>Al realizar pruebas de la seguridad de las aplicaciones, se pueden desvelar puntos débiles de las aplicaciones y ayudar a evitar este tipo de ataques.</a:t>
            </a:r>
          </a:p>
        </p:txBody>
      </p:sp>
    </p:spTree>
    <p:extLst>
      <p:ext uri="{BB962C8B-B14F-4D97-AF65-F5344CB8AC3E}">
        <p14:creationId xmlns:p14="http://schemas.microsoft.com/office/powerpoint/2010/main" val="611775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ítulo 32">
            <a:extLst>
              <a:ext uri="{FF2B5EF4-FFF2-40B4-BE49-F238E27FC236}">
                <a16:creationId xmlns:a16="http://schemas.microsoft.com/office/drawing/2014/main" id="{4F4C28E4-6D60-402B-8F22-B1AED571D98D}"/>
              </a:ext>
            </a:extLst>
          </p:cNvPr>
          <p:cNvSpPr>
            <a:spLocks noGrp="1"/>
          </p:cNvSpPr>
          <p:nvPr>
            <p:ph type="title"/>
          </p:nvPr>
        </p:nvSpPr>
        <p:spPr>
          <a:xfrm>
            <a:off x="3799284" y="405984"/>
            <a:ext cx="5202829" cy="585515"/>
          </a:xfrm>
        </p:spPr>
        <p:txBody>
          <a:bodyPr rtlCol="0">
            <a:normAutofit/>
          </a:bodyPr>
          <a:lstStyle/>
          <a:p>
            <a:r>
              <a:rPr lang="es-MX">
                <a:latin typeface="Arial"/>
                <a:cs typeface="Arial"/>
              </a:rPr>
              <a:t>TIPOS de seguridad</a:t>
            </a:r>
            <a:endParaRPr lang="es-MX"/>
          </a:p>
        </p:txBody>
      </p:sp>
      <p:sp>
        <p:nvSpPr>
          <p:cNvPr id="26" name="Marcador de posición de texto 25">
            <a:extLst>
              <a:ext uri="{FF2B5EF4-FFF2-40B4-BE49-F238E27FC236}">
                <a16:creationId xmlns:a16="http://schemas.microsoft.com/office/drawing/2014/main" id="{549F87D0-5602-4BFC-ABEB-7C809A5CF62D}"/>
              </a:ext>
            </a:extLst>
          </p:cNvPr>
          <p:cNvSpPr>
            <a:spLocks noGrp="1"/>
          </p:cNvSpPr>
          <p:nvPr>
            <p:ph type="body" sz="quarter" idx="22"/>
          </p:nvPr>
        </p:nvSpPr>
        <p:spPr>
          <a:xfrm>
            <a:off x="940193" y="1627566"/>
            <a:ext cx="2859091" cy="668622"/>
          </a:xfrm>
        </p:spPr>
        <p:txBody>
          <a:bodyPr vert="horz" lIns="91440" tIns="45720" rIns="91440" bIns="45720" rtlCol="0" anchor="t">
            <a:normAutofit/>
          </a:bodyPr>
          <a:lstStyle/>
          <a:p>
            <a:pPr rtl="0"/>
            <a:r>
              <a:rPr lang="es-MX" sz="1800">
                <a:latin typeface="Arial"/>
                <a:cs typeface="Arial"/>
              </a:rPr>
              <a:t>APLICACIONES EN LA CLOUD</a:t>
            </a:r>
            <a:endParaRPr lang="es-MX" sz="1800"/>
          </a:p>
        </p:txBody>
      </p:sp>
      <p:sp>
        <p:nvSpPr>
          <p:cNvPr id="22" name="Marcador de posición de texto 21">
            <a:extLst>
              <a:ext uri="{FF2B5EF4-FFF2-40B4-BE49-F238E27FC236}">
                <a16:creationId xmlns:a16="http://schemas.microsoft.com/office/drawing/2014/main" id="{D8965C87-7536-4E22-B0DD-FE276F346FF8}"/>
              </a:ext>
            </a:extLst>
          </p:cNvPr>
          <p:cNvSpPr>
            <a:spLocks noGrp="1"/>
          </p:cNvSpPr>
          <p:nvPr>
            <p:ph type="body" sz="quarter" idx="16"/>
          </p:nvPr>
        </p:nvSpPr>
        <p:spPr>
          <a:xfrm>
            <a:off x="6895323" y="1544457"/>
            <a:ext cx="3136201" cy="668622"/>
          </a:xfrm>
        </p:spPr>
        <p:txBody>
          <a:bodyPr vert="horz" lIns="91440" tIns="45720" rIns="91440" bIns="45720" rtlCol="0" anchor="t">
            <a:normAutofit/>
          </a:bodyPr>
          <a:lstStyle/>
          <a:p>
            <a:pPr rtl="0"/>
            <a:r>
              <a:rPr lang="es-MX" sz="1800">
                <a:latin typeface="Arial"/>
                <a:cs typeface="Arial"/>
              </a:rPr>
              <a:t>APLICACIONES MÓVILES</a:t>
            </a:r>
            <a:endParaRPr lang="es-MX" sz="1800"/>
          </a:p>
        </p:txBody>
      </p:sp>
      <p:sp>
        <p:nvSpPr>
          <p:cNvPr id="38" name="Marcador de posición de texto 37">
            <a:extLst>
              <a:ext uri="{FF2B5EF4-FFF2-40B4-BE49-F238E27FC236}">
                <a16:creationId xmlns:a16="http://schemas.microsoft.com/office/drawing/2014/main" id="{B8BADB58-1EE2-40F4-ADDD-CD3D8BB150CA}"/>
              </a:ext>
            </a:extLst>
          </p:cNvPr>
          <p:cNvSpPr>
            <a:spLocks noGrp="1"/>
          </p:cNvSpPr>
          <p:nvPr>
            <p:ph type="body" sz="quarter" idx="17"/>
          </p:nvPr>
        </p:nvSpPr>
        <p:spPr>
          <a:xfrm>
            <a:off x="838200" y="2444281"/>
            <a:ext cx="4330959" cy="3443335"/>
          </a:xfrm>
        </p:spPr>
        <p:txBody>
          <a:bodyPr vert="horz" lIns="91440" tIns="45720" rIns="91440" bIns="45720" rtlCol="0" anchor="t">
            <a:normAutofit lnSpcReduction="10000"/>
          </a:bodyPr>
          <a:lstStyle/>
          <a:p>
            <a:pPr algn="just"/>
            <a:r>
              <a:rPr lang="es-MX" sz="1800"/>
              <a:t>Dado que los entornos de </a:t>
            </a:r>
            <a:r>
              <a:rPr lang="es-MX" sz="1800" err="1"/>
              <a:t>cloud</a:t>
            </a:r>
            <a:r>
              <a:rPr lang="es-MX" sz="1800"/>
              <a:t> ofrecen recursos compartidos, se debe comprobar con especial atención que los usuarios solo tengan acceso a los datos que están autorizados a consultar en las aplicaciones basadas en </a:t>
            </a:r>
            <a:r>
              <a:rPr lang="es-MX" sz="2000"/>
              <a:t>la</a:t>
            </a:r>
            <a:r>
              <a:rPr lang="es-MX" sz="1800"/>
              <a:t> </a:t>
            </a:r>
            <a:r>
              <a:rPr lang="es-MX" sz="1800" err="1"/>
              <a:t>cloud</a:t>
            </a:r>
            <a:r>
              <a:rPr lang="es-MX" sz="1800"/>
              <a:t>. Los datos confidenciales también son más vulnerables en las aplicaciones basadas en la </a:t>
            </a:r>
            <a:r>
              <a:rPr lang="es-MX" sz="1800" err="1"/>
              <a:t>cloud</a:t>
            </a:r>
            <a:r>
              <a:rPr lang="es-MX" sz="1800"/>
              <a:t>, puesto que los datos se transmiten por Internet del usuario a la aplicación y viceversa.</a:t>
            </a:r>
          </a:p>
        </p:txBody>
      </p:sp>
      <p:sp>
        <p:nvSpPr>
          <p:cNvPr id="37" name="Marcador de posición de texto 36">
            <a:extLst>
              <a:ext uri="{FF2B5EF4-FFF2-40B4-BE49-F238E27FC236}">
                <a16:creationId xmlns:a16="http://schemas.microsoft.com/office/drawing/2014/main" id="{2D14101B-F5B0-4412-B50A-87D48857B9C9}"/>
              </a:ext>
            </a:extLst>
          </p:cNvPr>
          <p:cNvSpPr>
            <a:spLocks noGrp="1"/>
          </p:cNvSpPr>
          <p:nvPr>
            <p:ph type="body" sz="quarter" idx="13"/>
          </p:nvPr>
        </p:nvSpPr>
        <p:spPr>
          <a:xfrm>
            <a:off x="6895323" y="2296187"/>
            <a:ext cx="4056757" cy="3308433"/>
          </a:xfrm>
        </p:spPr>
        <p:txBody>
          <a:bodyPr vert="horz" lIns="91440" tIns="45720" rIns="91440" bIns="45720" rtlCol="0" anchor="t">
            <a:normAutofit/>
          </a:bodyPr>
          <a:lstStyle/>
          <a:p>
            <a:pPr algn="just"/>
            <a:r>
              <a:rPr lang="es-MX" sz="1800"/>
              <a:t>Los dispositivos móviles también transmiten y reciben información por Internet, no por una red privada, de modo que son vulnerables a ataques. Las empresas pueden utilizar redes privadas virtuales (VPN) para añadir una capa de seguridad a las aplicaciones móviles que proteja a los empleados que inicien sesión en las aplicaciones de forma remota.</a:t>
            </a:r>
          </a:p>
        </p:txBody>
      </p:sp>
      <p:sp>
        <p:nvSpPr>
          <p:cNvPr id="3" name="Marcador de posición de fecha 2">
            <a:extLst>
              <a:ext uri="{FF2B5EF4-FFF2-40B4-BE49-F238E27FC236}">
                <a16:creationId xmlns:a16="http://schemas.microsoft.com/office/drawing/2014/main" id="{FA66E024-91A9-4157-B518-669C60D495B5}"/>
              </a:ext>
            </a:extLst>
          </p:cNvPr>
          <p:cNvSpPr>
            <a:spLocks noGrp="1"/>
          </p:cNvSpPr>
          <p:nvPr>
            <p:ph type="dt" sz="half" idx="10"/>
          </p:nvPr>
        </p:nvSpPr>
        <p:spPr>
          <a:xfrm>
            <a:off x="838200" y="6356350"/>
            <a:ext cx="2743200" cy="365125"/>
          </a:xfrm>
        </p:spPr>
        <p:txBody>
          <a:bodyPr rtlCol="0"/>
          <a:lstStyle/>
          <a:p>
            <a:pPr rtl="0"/>
            <a:r>
              <a:rPr lang="es-MX"/>
              <a:t>17/05/2023</a:t>
            </a:r>
          </a:p>
        </p:txBody>
      </p:sp>
      <p:sp>
        <p:nvSpPr>
          <p:cNvPr id="5" name="Marcador de posición de número de diapositiva 4">
            <a:extLst>
              <a:ext uri="{FF2B5EF4-FFF2-40B4-BE49-F238E27FC236}">
                <a16:creationId xmlns:a16="http://schemas.microsoft.com/office/drawing/2014/main" id="{C685F4B4-31EC-4AE6-A166-6FE4AD642C35}"/>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es-MX" smtClean="0"/>
              <a:pPr rtl="0"/>
              <a:t>4</a:t>
            </a:fld>
            <a:endParaRPr lang="es-MX"/>
          </a:p>
        </p:txBody>
      </p:sp>
    </p:spTree>
    <p:extLst>
      <p:ext uri="{BB962C8B-B14F-4D97-AF65-F5344CB8AC3E}">
        <p14:creationId xmlns:p14="http://schemas.microsoft.com/office/powerpoint/2010/main" val="4000377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ítulo 32">
            <a:extLst>
              <a:ext uri="{FF2B5EF4-FFF2-40B4-BE49-F238E27FC236}">
                <a16:creationId xmlns:a16="http://schemas.microsoft.com/office/drawing/2014/main" id="{4F4C28E4-6D60-402B-8F22-B1AED571D98D}"/>
              </a:ext>
            </a:extLst>
          </p:cNvPr>
          <p:cNvSpPr>
            <a:spLocks noGrp="1"/>
          </p:cNvSpPr>
          <p:nvPr>
            <p:ph type="title"/>
          </p:nvPr>
        </p:nvSpPr>
        <p:spPr>
          <a:xfrm>
            <a:off x="3799284" y="405984"/>
            <a:ext cx="5202829" cy="585515"/>
          </a:xfrm>
        </p:spPr>
        <p:txBody>
          <a:bodyPr rtlCol="0">
            <a:normAutofit/>
          </a:bodyPr>
          <a:lstStyle/>
          <a:p>
            <a:r>
              <a:rPr lang="es-MX">
                <a:latin typeface="Arial"/>
                <a:cs typeface="Arial"/>
              </a:rPr>
              <a:t>TIPOS de seguridad</a:t>
            </a:r>
            <a:endParaRPr lang="es-MX"/>
          </a:p>
        </p:txBody>
      </p:sp>
      <p:sp>
        <p:nvSpPr>
          <p:cNvPr id="26" name="Marcador de posición de texto 25">
            <a:extLst>
              <a:ext uri="{FF2B5EF4-FFF2-40B4-BE49-F238E27FC236}">
                <a16:creationId xmlns:a16="http://schemas.microsoft.com/office/drawing/2014/main" id="{549F87D0-5602-4BFC-ABEB-7C809A5CF62D}"/>
              </a:ext>
            </a:extLst>
          </p:cNvPr>
          <p:cNvSpPr>
            <a:spLocks noGrp="1"/>
          </p:cNvSpPr>
          <p:nvPr>
            <p:ph type="body" sz="quarter" idx="22"/>
          </p:nvPr>
        </p:nvSpPr>
        <p:spPr>
          <a:xfrm>
            <a:off x="1229442" y="1641236"/>
            <a:ext cx="3118623" cy="668622"/>
          </a:xfrm>
        </p:spPr>
        <p:txBody>
          <a:bodyPr vert="horz" lIns="91440" tIns="45720" rIns="91440" bIns="45720" rtlCol="0" anchor="t">
            <a:normAutofit/>
          </a:bodyPr>
          <a:lstStyle/>
          <a:p>
            <a:pPr rtl="0"/>
            <a:r>
              <a:rPr lang="es-MX" sz="1800">
                <a:latin typeface="Arial"/>
                <a:cs typeface="Arial"/>
              </a:rPr>
              <a:t>APLICACIONES WEB</a:t>
            </a:r>
            <a:endParaRPr lang="es-MX" sz="1800"/>
          </a:p>
        </p:txBody>
      </p:sp>
      <p:sp>
        <p:nvSpPr>
          <p:cNvPr id="38" name="Marcador de posición de texto 37">
            <a:extLst>
              <a:ext uri="{FF2B5EF4-FFF2-40B4-BE49-F238E27FC236}">
                <a16:creationId xmlns:a16="http://schemas.microsoft.com/office/drawing/2014/main" id="{B8BADB58-1EE2-40F4-ADDD-CD3D8BB150CA}"/>
              </a:ext>
            </a:extLst>
          </p:cNvPr>
          <p:cNvSpPr>
            <a:spLocks noGrp="1"/>
          </p:cNvSpPr>
          <p:nvPr>
            <p:ph type="body" sz="quarter" idx="17"/>
          </p:nvPr>
        </p:nvSpPr>
        <p:spPr>
          <a:xfrm>
            <a:off x="967275" y="2315055"/>
            <a:ext cx="4422710" cy="3577758"/>
          </a:xfrm>
        </p:spPr>
        <p:txBody>
          <a:bodyPr vert="horz" lIns="91440" tIns="45720" rIns="91440" bIns="45720" rtlCol="0" anchor="t">
            <a:normAutofit/>
          </a:bodyPr>
          <a:lstStyle/>
          <a:p>
            <a:pPr algn="just"/>
            <a:r>
              <a:rPr lang="es-MX" sz="1800"/>
              <a:t>Como las aplicaciones web no se encuentran en las máquinas de los usuarios, sino en servidores remotos, la información de entrada y de salida se tiene que transmitir por Internet. La seguridad de las aplicaciones web preocupa en especial a las empresas que alojan aplicaciones web o proporcionan servicios web. Dichas empresas suelen optar por proteger su red contra intrusiones con un cortafuegos para aplicaciones web</a:t>
            </a:r>
          </a:p>
        </p:txBody>
      </p:sp>
      <p:sp>
        <p:nvSpPr>
          <p:cNvPr id="3" name="Marcador de posición de fecha 2">
            <a:extLst>
              <a:ext uri="{FF2B5EF4-FFF2-40B4-BE49-F238E27FC236}">
                <a16:creationId xmlns:a16="http://schemas.microsoft.com/office/drawing/2014/main" id="{FA66E024-91A9-4157-B518-669C60D495B5}"/>
              </a:ext>
            </a:extLst>
          </p:cNvPr>
          <p:cNvSpPr>
            <a:spLocks noGrp="1"/>
          </p:cNvSpPr>
          <p:nvPr>
            <p:ph type="dt" sz="half" idx="10"/>
          </p:nvPr>
        </p:nvSpPr>
        <p:spPr>
          <a:xfrm>
            <a:off x="838200" y="6356350"/>
            <a:ext cx="2743200" cy="365125"/>
          </a:xfrm>
        </p:spPr>
        <p:txBody>
          <a:bodyPr rtlCol="0"/>
          <a:lstStyle/>
          <a:p>
            <a:pPr rtl="0"/>
            <a:r>
              <a:rPr lang="es-MX"/>
              <a:t>17/05/2023</a:t>
            </a:r>
          </a:p>
        </p:txBody>
      </p:sp>
      <p:sp>
        <p:nvSpPr>
          <p:cNvPr id="5" name="Marcador de posición de número de diapositiva 4">
            <a:extLst>
              <a:ext uri="{FF2B5EF4-FFF2-40B4-BE49-F238E27FC236}">
                <a16:creationId xmlns:a16="http://schemas.microsoft.com/office/drawing/2014/main" id="{C685F4B4-31EC-4AE6-A166-6FE4AD642C35}"/>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es-MX" smtClean="0"/>
              <a:pPr rtl="0"/>
              <a:t>5</a:t>
            </a:fld>
            <a:endParaRPr lang="es-MX"/>
          </a:p>
        </p:txBody>
      </p:sp>
      <p:pic>
        <p:nvPicPr>
          <p:cNvPr id="8" name="Imagen 7">
            <a:extLst>
              <a:ext uri="{FF2B5EF4-FFF2-40B4-BE49-F238E27FC236}">
                <a16:creationId xmlns:a16="http://schemas.microsoft.com/office/drawing/2014/main" id="{6AEABFD2-C5FC-9CE1-9D38-4CFF6B8A5FDE}"/>
              </a:ext>
            </a:extLst>
          </p:cNvPr>
          <p:cNvPicPr>
            <a:picLocks noChangeAspect="1"/>
          </p:cNvPicPr>
          <p:nvPr/>
        </p:nvPicPr>
        <p:blipFill>
          <a:blip r:embed="rId3"/>
          <a:stretch>
            <a:fillRect/>
          </a:stretch>
        </p:blipFill>
        <p:spPr>
          <a:xfrm>
            <a:off x="6802016" y="2903136"/>
            <a:ext cx="4747993" cy="2331336"/>
          </a:xfrm>
          <a:prstGeom prst="ellipse">
            <a:avLst/>
          </a:prstGeom>
          <a:ln>
            <a:noFill/>
          </a:ln>
          <a:effectLst>
            <a:softEdge rad="112500"/>
          </a:effectLst>
        </p:spPr>
      </p:pic>
    </p:spTree>
    <p:extLst>
      <p:ext uri="{BB962C8B-B14F-4D97-AF65-F5344CB8AC3E}">
        <p14:creationId xmlns:p14="http://schemas.microsoft.com/office/powerpoint/2010/main" val="684545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ítulo 32">
            <a:extLst>
              <a:ext uri="{FF2B5EF4-FFF2-40B4-BE49-F238E27FC236}">
                <a16:creationId xmlns:a16="http://schemas.microsoft.com/office/drawing/2014/main" id="{4F4C28E4-6D60-402B-8F22-B1AED571D98D}"/>
              </a:ext>
            </a:extLst>
          </p:cNvPr>
          <p:cNvSpPr>
            <a:spLocks noGrp="1"/>
          </p:cNvSpPr>
          <p:nvPr>
            <p:ph type="title"/>
          </p:nvPr>
        </p:nvSpPr>
        <p:spPr>
          <a:xfrm>
            <a:off x="794827" y="2739845"/>
            <a:ext cx="3388130" cy="1387956"/>
          </a:xfrm>
        </p:spPr>
        <p:txBody>
          <a:bodyPr rtlCol="0">
            <a:normAutofit fontScale="90000"/>
          </a:bodyPr>
          <a:lstStyle/>
          <a:p>
            <a:r>
              <a:rPr lang="es-MX">
                <a:latin typeface="Arial"/>
                <a:cs typeface="Arial"/>
              </a:rPr>
              <a:t>Herramientas de seguridad</a:t>
            </a:r>
            <a:endParaRPr lang="es-MX"/>
          </a:p>
        </p:txBody>
      </p:sp>
      <p:sp>
        <p:nvSpPr>
          <p:cNvPr id="26" name="Marcador de posición de texto 25">
            <a:extLst>
              <a:ext uri="{FF2B5EF4-FFF2-40B4-BE49-F238E27FC236}">
                <a16:creationId xmlns:a16="http://schemas.microsoft.com/office/drawing/2014/main" id="{549F87D0-5602-4BFC-ABEB-7C809A5CF62D}"/>
              </a:ext>
            </a:extLst>
          </p:cNvPr>
          <p:cNvSpPr>
            <a:spLocks noGrp="1"/>
          </p:cNvSpPr>
          <p:nvPr>
            <p:ph type="body" sz="quarter" idx="22"/>
          </p:nvPr>
        </p:nvSpPr>
        <p:spPr>
          <a:xfrm>
            <a:off x="5167308" y="1335193"/>
            <a:ext cx="2859091" cy="365125"/>
          </a:xfrm>
        </p:spPr>
        <p:txBody>
          <a:bodyPr vert="horz" lIns="91440" tIns="45720" rIns="91440" bIns="45720" rtlCol="0" anchor="t">
            <a:normAutofit/>
          </a:bodyPr>
          <a:lstStyle/>
          <a:p>
            <a:pPr rtl="0"/>
            <a:r>
              <a:rPr lang="es-MX">
                <a:latin typeface="Arial"/>
                <a:cs typeface="Arial"/>
              </a:rPr>
              <a:t>SAST</a:t>
            </a:r>
            <a:endParaRPr lang="es-MX"/>
          </a:p>
        </p:txBody>
      </p:sp>
      <p:sp>
        <p:nvSpPr>
          <p:cNvPr id="22" name="Marcador de posición de texto 21">
            <a:extLst>
              <a:ext uri="{FF2B5EF4-FFF2-40B4-BE49-F238E27FC236}">
                <a16:creationId xmlns:a16="http://schemas.microsoft.com/office/drawing/2014/main" id="{D8965C87-7536-4E22-B0DD-FE276F346FF8}"/>
              </a:ext>
            </a:extLst>
          </p:cNvPr>
          <p:cNvSpPr>
            <a:spLocks noGrp="1"/>
          </p:cNvSpPr>
          <p:nvPr>
            <p:ph type="body" sz="quarter" idx="16"/>
          </p:nvPr>
        </p:nvSpPr>
        <p:spPr>
          <a:xfrm>
            <a:off x="8506711" y="1335193"/>
            <a:ext cx="2859090" cy="365125"/>
          </a:xfrm>
        </p:spPr>
        <p:txBody>
          <a:bodyPr vert="horz" lIns="91440" tIns="45720" rIns="91440" bIns="45720" rtlCol="0" anchor="t">
            <a:normAutofit/>
          </a:bodyPr>
          <a:lstStyle/>
          <a:p>
            <a:pPr rtl="0"/>
            <a:r>
              <a:rPr lang="es-MX">
                <a:latin typeface="Arial"/>
                <a:cs typeface="Arial"/>
              </a:rPr>
              <a:t>DAST</a:t>
            </a:r>
            <a:endParaRPr lang="es-MX"/>
          </a:p>
        </p:txBody>
      </p:sp>
      <p:sp>
        <p:nvSpPr>
          <p:cNvPr id="38" name="Marcador de posición de texto 37">
            <a:extLst>
              <a:ext uri="{FF2B5EF4-FFF2-40B4-BE49-F238E27FC236}">
                <a16:creationId xmlns:a16="http://schemas.microsoft.com/office/drawing/2014/main" id="{B8BADB58-1EE2-40F4-ADDD-CD3D8BB150CA}"/>
              </a:ext>
            </a:extLst>
          </p:cNvPr>
          <p:cNvSpPr>
            <a:spLocks noGrp="1"/>
          </p:cNvSpPr>
          <p:nvPr>
            <p:ph type="body" sz="quarter" idx="17"/>
          </p:nvPr>
        </p:nvSpPr>
        <p:spPr>
          <a:xfrm>
            <a:off x="5167309" y="1639821"/>
            <a:ext cx="2986091" cy="1685539"/>
          </a:xfrm>
        </p:spPr>
        <p:txBody>
          <a:bodyPr vert="horz" lIns="91440" tIns="45720" rIns="91440" bIns="45720" rtlCol="0" anchor="t">
            <a:normAutofit fontScale="92500"/>
          </a:bodyPr>
          <a:lstStyle/>
          <a:p>
            <a:r>
              <a:rPr lang="es-MX"/>
              <a:t>Son las siglas de </a:t>
            </a:r>
            <a:r>
              <a:rPr lang="es-MX" err="1"/>
              <a:t>Static</a:t>
            </a:r>
            <a:r>
              <a:rPr lang="es-MX"/>
              <a:t> </a:t>
            </a:r>
            <a:r>
              <a:rPr lang="es-MX" err="1"/>
              <a:t>Application</a:t>
            </a:r>
            <a:r>
              <a:rPr lang="es-MX"/>
              <a:t> Security </a:t>
            </a:r>
            <a:r>
              <a:rPr lang="es-MX" err="1"/>
              <a:t>Testing</a:t>
            </a:r>
            <a:r>
              <a:rPr lang="es-MX"/>
              <a:t> (pruebas de seguridad de aplicaciones estáticas) analiza los archivos fuente de la aplicación, identifica con precisión la causa del problema y ayuda a solucionar los defectos de seguridad subyacentes.</a:t>
            </a:r>
          </a:p>
        </p:txBody>
      </p:sp>
      <p:sp>
        <p:nvSpPr>
          <p:cNvPr id="37" name="Marcador de posición de texto 36">
            <a:extLst>
              <a:ext uri="{FF2B5EF4-FFF2-40B4-BE49-F238E27FC236}">
                <a16:creationId xmlns:a16="http://schemas.microsoft.com/office/drawing/2014/main" id="{2D14101B-F5B0-4412-B50A-87D48857B9C9}"/>
              </a:ext>
            </a:extLst>
          </p:cNvPr>
          <p:cNvSpPr>
            <a:spLocks noGrp="1"/>
          </p:cNvSpPr>
          <p:nvPr>
            <p:ph type="body" sz="quarter" idx="13"/>
          </p:nvPr>
        </p:nvSpPr>
        <p:spPr>
          <a:xfrm>
            <a:off x="8506711" y="1639822"/>
            <a:ext cx="3376674" cy="1676602"/>
          </a:xfrm>
        </p:spPr>
        <p:txBody>
          <a:bodyPr vert="horz" lIns="91440" tIns="45720" rIns="91440" bIns="45720" rtlCol="0" anchor="t">
            <a:normAutofit lnSpcReduction="10000"/>
          </a:bodyPr>
          <a:lstStyle/>
          <a:p>
            <a:r>
              <a:rPr lang="es-MX"/>
              <a:t>Son las siglas de Dynamic </a:t>
            </a:r>
            <a:r>
              <a:rPr lang="es-MX" err="1"/>
              <a:t>Application</a:t>
            </a:r>
            <a:r>
              <a:rPr lang="es-MX"/>
              <a:t> Security </a:t>
            </a:r>
            <a:r>
              <a:rPr lang="es-MX" err="1"/>
              <a:t>Testing</a:t>
            </a:r>
            <a:r>
              <a:rPr lang="es-MX"/>
              <a:t> (pruebas de seguridad de aplicaciones dinámicas) simula ataques controlados a una aplicación o a un servicio web en ejecución para identificar vulnerabilidades explotables en un entorno en ejecución.</a:t>
            </a:r>
          </a:p>
        </p:txBody>
      </p:sp>
      <p:sp>
        <p:nvSpPr>
          <p:cNvPr id="28" name="Marcador de posición de texto 27">
            <a:extLst>
              <a:ext uri="{FF2B5EF4-FFF2-40B4-BE49-F238E27FC236}">
                <a16:creationId xmlns:a16="http://schemas.microsoft.com/office/drawing/2014/main" id="{864E06E4-A832-49D6-9243-19E0E901EF2C}"/>
              </a:ext>
            </a:extLst>
          </p:cNvPr>
          <p:cNvSpPr>
            <a:spLocks noGrp="1"/>
          </p:cNvSpPr>
          <p:nvPr>
            <p:ph type="body" sz="quarter" idx="24"/>
          </p:nvPr>
        </p:nvSpPr>
        <p:spPr>
          <a:xfrm>
            <a:off x="7740857" y="3791431"/>
            <a:ext cx="2859089" cy="365125"/>
          </a:xfrm>
        </p:spPr>
        <p:txBody>
          <a:bodyPr vert="horz" lIns="91440" tIns="45720" rIns="91440" bIns="45720" rtlCol="0" anchor="t">
            <a:normAutofit/>
          </a:bodyPr>
          <a:lstStyle/>
          <a:p>
            <a:pPr rtl="0"/>
            <a:r>
              <a:rPr lang="es-MX">
                <a:latin typeface="Arial"/>
                <a:cs typeface="Arial"/>
              </a:rPr>
              <a:t>SCA</a:t>
            </a:r>
            <a:endParaRPr lang="es-MX"/>
          </a:p>
        </p:txBody>
      </p:sp>
      <p:sp>
        <p:nvSpPr>
          <p:cNvPr id="40" name="Marcador de posición de texto 39">
            <a:extLst>
              <a:ext uri="{FF2B5EF4-FFF2-40B4-BE49-F238E27FC236}">
                <a16:creationId xmlns:a16="http://schemas.microsoft.com/office/drawing/2014/main" id="{693ECB3E-F948-4E10-8437-85C02E7E0978}"/>
              </a:ext>
            </a:extLst>
          </p:cNvPr>
          <p:cNvSpPr>
            <a:spLocks noGrp="1"/>
          </p:cNvSpPr>
          <p:nvPr>
            <p:ph type="body" sz="quarter" idx="19"/>
          </p:nvPr>
        </p:nvSpPr>
        <p:spPr>
          <a:xfrm>
            <a:off x="5761420" y="4151189"/>
            <a:ext cx="5202829" cy="1858768"/>
          </a:xfrm>
        </p:spPr>
        <p:txBody>
          <a:bodyPr vert="horz" lIns="91440" tIns="45720" rIns="91440" bIns="45720" rtlCol="0" anchor="t">
            <a:normAutofit/>
          </a:bodyPr>
          <a:lstStyle/>
          <a:p>
            <a:r>
              <a:rPr lang="es-MX"/>
              <a:t>Son las siglas de Software </a:t>
            </a:r>
            <a:r>
              <a:rPr lang="es-MX" err="1"/>
              <a:t>Composition</a:t>
            </a:r>
            <a:r>
              <a:rPr lang="es-MX"/>
              <a:t> </a:t>
            </a:r>
            <a:r>
              <a:rPr lang="es-MX" err="1"/>
              <a:t>Analysis</a:t>
            </a:r>
            <a:r>
              <a:rPr lang="es-MX"/>
              <a:t> (análisis de composición de software) es un proceso automatizado que ayuda a identificar y realizar un seguimiento de los componentes de código abierto utilizados en las aplicaciones. Las herramientas de SCA más sólidas pueden analizar todos los componentes de código abierto para determinar el riesgo de seguridad , el cumplimiento de licencias y calidad del código.</a:t>
            </a:r>
          </a:p>
        </p:txBody>
      </p:sp>
      <p:sp>
        <p:nvSpPr>
          <p:cNvPr id="3" name="Marcador de posición de fecha 2">
            <a:extLst>
              <a:ext uri="{FF2B5EF4-FFF2-40B4-BE49-F238E27FC236}">
                <a16:creationId xmlns:a16="http://schemas.microsoft.com/office/drawing/2014/main" id="{FA66E024-91A9-4157-B518-669C60D495B5}"/>
              </a:ext>
            </a:extLst>
          </p:cNvPr>
          <p:cNvSpPr>
            <a:spLocks noGrp="1"/>
          </p:cNvSpPr>
          <p:nvPr>
            <p:ph type="dt" sz="half" idx="10"/>
          </p:nvPr>
        </p:nvSpPr>
        <p:spPr>
          <a:xfrm>
            <a:off x="838200" y="6356350"/>
            <a:ext cx="2743200" cy="365125"/>
          </a:xfrm>
        </p:spPr>
        <p:txBody>
          <a:bodyPr rtlCol="0"/>
          <a:lstStyle/>
          <a:p>
            <a:pPr rtl="0"/>
            <a:r>
              <a:rPr lang="es-MX"/>
              <a:t>17/05/2023</a:t>
            </a:r>
          </a:p>
        </p:txBody>
      </p:sp>
      <p:sp>
        <p:nvSpPr>
          <p:cNvPr id="5" name="Marcador de posición de número de diapositiva 4">
            <a:extLst>
              <a:ext uri="{FF2B5EF4-FFF2-40B4-BE49-F238E27FC236}">
                <a16:creationId xmlns:a16="http://schemas.microsoft.com/office/drawing/2014/main" id="{C685F4B4-31EC-4AE6-A166-6FE4AD642C35}"/>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es-MX" smtClean="0"/>
              <a:pPr rtl="0"/>
              <a:t>6</a:t>
            </a:fld>
            <a:endParaRPr lang="es-MX"/>
          </a:p>
        </p:txBody>
      </p:sp>
    </p:spTree>
    <p:extLst>
      <p:ext uri="{BB962C8B-B14F-4D97-AF65-F5344CB8AC3E}">
        <p14:creationId xmlns:p14="http://schemas.microsoft.com/office/powerpoint/2010/main" val="414789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ítulo 110">
            <a:extLst>
              <a:ext uri="{FF2B5EF4-FFF2-40B4-BE49-F238E27FC236}">
                <a16:creationId xmlns:a16="http://schemas.microsoft.com/office/drawing/2014/main" id="{CC9F3600-2711-4A49-8018-C4671B56159C}"/>
              </a:ext>
            </a:extLst>
          </p:cNvPr>
          <p:cNvSpPr>
            <a:spLocks noGrp="1"/>
          </p:cNvSpPr>
          <p:nvPr>
            <p:ph type="title"/>
          </p:nvPr>
        </p:nvSpPr>
        <p:spPr>
          <a:xfrm>
            <a:off x="2452697" y="83732"/>
            <a:ext cx="7286605" cy="1589100"/>
          </a:xfrm>
        </p:spPr>
        <p:txBody>
          <a:bodyPr rtlCol="0">
            <a:normAutofit/>
          </a:bodyPr>
          <a:lstStyle/>
          <a:p>
            <a:pPr rtl="0"/>
            <a:r>
              <a:rPr lang="es-MX">
                <a:ln w="19050">
                  <a:solidFill>
                    <a:prstClr val="white"/>
                  </a:solidFill>
                </a:ln>
                <a:latin typeface="Arial"/>
                <a:cs typeface="Arial"/>
              </a:rPr>
              <a:t>ventajas</a:t>
            </a:r>
            <a:endParaRPr lang="es-MX">
              <a:ln w="19050">
                <a:solidFill>
                  <a:prstClr val="white"/>
                </a:solidFill>
              </a:ln>
            </a:endParaRPr>
          </a:p>
        </p:txBody>
      </p:sp>
      <p:sp>
        <p:nvSpPr>
          <p:cNvPr id="21" name="Marcador de posición de texto 20">
            <a:extLst>
              <a:ext uri="{FF2B5EF4-FFF2-40B4-BE49-F238E27FC236}">
                <a16:creationId xmlns:a16="http://schemas.microsoft.com/office/drawing/2014/main" id="{805BF1CD-2EC6-44F4-8AD8-25D9BD488B7A}"/>
              </a:ext>
            </a:extLst>
          </p:cNvPr>
          <p:cNvSpPr>
            <a:spLocks noGrp="1"/>
          </p:cNvSpPr>
          <p:nvPr>
            <p:ph type="body" sz="quarter" idx="27"/>
          </p:nvPr>
        </p:nvSpPr>
        <p:spPr>
          <a:xfrm>
            <a:off x="577352" y="1468436"/>
            <a:ext cx="2383764" cy="365125"/>
          </a:xfrm>
        </p:spPr>
        <p:txBody>
          <a:bodyPr vert="horz" lIns="91440" tIns="45720" rIns="91440" bIns="45720" rtlCol="0" anchor="t">
            <a:normAutofit/>
          </a:bodyPr>
          <a:lstStyle/>
          <a:p>
            <a:pPr rtl="0"/>
            <a:r>
              <a:rPr lang="es-MX" sz="1400">
                <a:latin typeface="Arial"/>
                <a:cs typeface="Arial"/>
              </a:rPr>
              <a:t>SAST</a:t>
            </a:r>
            <a:endParaRPr lang="es-MX" sz="1400"/>
          </a:p>
        </p:txBody>
      </p:sp>
      <p:sp>
        <p:nvSpPr>
          <p:cNvPr id="22" name="Marcador de posición de texto 21">
            <a:extLst>
              <a:ext uri="{FF2B5EF4-FFF2-40B4-BE49-F238E27FC236}">
                <a16:creationId xmlns:a16="http://schemas.microsoft.com/office/drawing/2014/main" id="{842BC471-A2E1-4473-9B5A-6D7A21B6A881}"/>
              </a:ext>
            </a:extLst>
          </p:cNvPr>
          <p:cNvSpPr>
            <a:spLocks noGrp="1"/>
          </p:cNvSpPr>
          <p:nvPr>
            <p:ph type="body" sz="quarter" idx="28"/>
          </p:nvPr>
        </p:nvSpPr>
        <p:spPr>
          <a:xfrm>
            <a:off x="174786" y="1838018"/>
            <a:ext cx="3648971" cy="3814649"/>
          </a:xfrm>
        </p:spPr>
        <p:txBody>
          <a:bodyPr vert="horz" lIns="91440" tIns="45720" rIns="91440" bIns="45720" rtlCol="0" anchor="t">
            <a:noAutofit/>
          </a:bodyPr>
          <a:lstStyle/>
          <a:p>
            <a:pPr marL="285750" indent="-285750" algn="l">
              <a:buChar char="•"/>
            </a:pPr>
            <a:r>
              <a:rPr lang="es-MX" sz="1600"/>
              <a:t>Identifica y elimina vulnerabilidades en el código fuente.</a:t>
            </a:r>
          </a:p>
          <a:p>
            <a:pPr marL="285750" indent="-285750" algn="l">
              <a:lnSpc>
                <a:spcPct val="113999"/>
              </a:lnSpc>
              <a:buChar char="•"/>
            </a:pPr>
            <a:endParaRPr lang="es-MX" sz="1600">
              <a:ea typeface="+mn-lt"/>
              <a:cs typeface="+mn-lt"/>
            </a:endParaRPr>
          </a:p>
          <a:p>
            <a:pPr marL="285750" indent="-285750" algn="l">
              <a:lnSpc>
                <a:spcPct val="113999"/>
              </a:lnSpc>
              <a:buChar char="•"/>
            </a:pPr>
            <a:r>
              <a:rPr lang="es-MX" sz="1600">
                <a:ea typeface="+mn-lt"/>
                <a:cs typeface="+mn-lt"/>
              </a:rPr>
              <a:t>Revisa los resultados de los análisis estáticos en tiempo real con acceso a recomendaciones, navegación por línea de código para encontrar vulnerabilidades con mayor rapidez y auditoría colaborativa</a:t>
            </a:r>
            <a:r>
              <a:rPr lang="es-MX" sz="1600"/>
              <a:t>.</a:t>
            </a:r>
          </a:p>
          <a:p>
            <a:pPr marL="285750" indent="-285750" algn="l">
              <a:lnSpc>
                <a:spcPct val="113999"/>
              </a:lnSpc>
              <a:buChar char="•"/>
            </a:pPr>
            <a:endParaRPr lang="es-MX">
              <a:ea typeface="+mn-lt"/>
              <a:cs typeface="+mn-lt"/>
            </a:endParaRPr>
          </a:p>
        </p:txBody>
      </p:sp>
      <p:sp>
        <p:nvSpPr>
          <p:cNvPr id="23" name="Marcador de posición de texto 22">
            <a:extLst>
              <a:ext uri="{FF2B5EF4-FFF2-40B4-BE49-F238E27FC236}">
                <a16:creationId xmlns:a16="http://schemas.microsoft.com/office/drawing/2014/main" id="{5DF31FE0-F56B-494E-A42E-D2A3B4A5BE01}"/>
              </a:ext>
            </a:extLst>
          </p:cNvPr>
          <p:cNvSpPr>
            <a:spLocks noGrp="1"/>
          </p:cNvSpPr>
          <p:nvPr>
            <p:ph type="body" sz="quarter" idx="29"/>
          </p:nvPr>
        </p:nvSpPr>
        <p:spPr>
          <a:xfrm>
            <a:off x="4560756" y="1468436"/>
            <a:ext cx="3785798" cy="365125"/>
          </a:xfrm>
        </p:spPr>
        <p:txBody>
          <a:bodyPr vert="horz" lIns="91440" tIns="45720" rIns="91440" bIns="45720" rtlCol="0" anchor="t">
            <a:noAutofit/>
          </a:bodyPr>
          <a:lstStyle/>
          <a:p>
            <a:pPr rtl="0"/>
            <a:r>
              <a:rPr lang="es-MX" sz="1400">
                <a:latin typeface="Arial"/>
                <a:cs typeface="Arial"/>
              </a:rPr>
              <a:t>DAST</a:t>
            </a:r>
            <a:endParaRPr lang="es-MX" sz="1400"/>
          </a:p>
        </p:txBody>
      </p:sp>
      <p:sp>
        <p:nvSpPr>
          <p:cNvPr id="17" name="Marcador de posición de texto 16">
            <a:extLst>
              <a:ext uri="{FF2B5EF4-FFF2-40B4-BE49-F238E27FC236}">
                <a16:creationId xmlns:a16="http://schemas.microsoft.com/office/drawing/2014/main" id="{7D1AD01D-1F03-4995-A821-FA842C4F9E7C}"/>
              </a:ext>
            </a:extLst>
          </p:cNvPr>
          <p:cNvSpPr>
            <a:spLocks noGrp="1"/>
          </p:cNvSpPr>
          <p:nvPr>
            <p:ph type="body" sz="quarter" idx="15"/>
          </p:nvPr>
        </p:nvSpPr>
        <p:spPr>
          <a:xfrm>
            <a:off x="4312869" y="1841705"/>
            <a:ext cx="3462064" cy="4174083"/>
          </a:xfrm>
        </p:spPr>
        <p:txBody>
          <a:bodyPr vert="horz" lIns="91440" tIns="45720" rIns="91440" bIns="45720" rtlCol="0" anchor="t">
            <a:noAutofit/>
          </a:bodyPr>
          <a:lstStyle/>
          <a:p>
            <a:pPr marL="285750" indent="-285750" algn="l">
              <a:buChar char="•"/>
            </a:pPr>
            <a:r>
              <a:rPr lang="es-MX" sz="1600">
                <a:ea typeface="+mn-lt"/>
                <a:cs typeface="+mn-lt"/>
              </a:rPr>
              <a:t>Proporciona una visión completa de la seguridad de las aplicaciones centrándose en lo que es explotable y cubriendo todos los componentes (servidor, código personalizado, código abierto y servicios).</a:t>
            </a:r>
          </a:p>
          <a:p>
            <a:pPr algn="l">
              <a:lnSpc>
                <a:spcPct val="113999"/>
              </a:lnSpc>
            </a:pPr>
            <a:endParaRPr lang="es-MX" sz="1600">
              <a:ea typeface="+mn-lt"/>
              <a:cs typeface="+mn-lt"/>
            </a:endParaRPr>
          </a:p>
          <a:p>
            <a:pPr marL="285750" indent="-285750" algn="l">
              <a:lnSpc>
                <a:spcPct val="113999"/>
              </a:lnSpc>
              <a:buChar char="•"/>
            </a:pPr>
            <a:endParaRPr lang="es-MX"/>
          </a:p>
        </p:txBody>
      </p:sp>
      <p:sp>
        <p:nvSpPr>
          <p:cNvPr id="25" name="Marcador de posición de texto 24">
            <a:extLst>
              <a:ext uri="{FF2B5EF4-FFF2-40B4-BE49-F238E27FC236}">
                <a16:creationId xmlns:a16="http://schemas.microsoft.com/office/drawing/2014/main" id="{BAE2F608-914C-4C3C-93D9-10B4F89F1DF8}"/>
              </a:ext>
            </a:extLst>
          </p:cNvPr>
          <p:cNvSpPr>
            <a:spLocks noGrp="1"/>
          </p:cNvSpPr>
          <p:nvPr>
            <p:ph type="body" sz="quarter" idx="31"/>
          </p:nvPr>
        </p:nvSpPr>
        <p:spPr>
          <a:xfrm>
            <a:off x="9145313" y="1468436"/>
            <a:ext cx="2383765" cy="365125"/>
          </a:xfrm>
        </p:spPr>
        <p:txBody>
          <a:bodyPr vert="horz" lIns="91440" tIns="45720" rIns="91440" bIns="45720" rtlCol="0" anchor="t">
            <a:normAutofit/>
          </a:bodyPr>
          <a:lstStyle/>
          <a:p>
            <a:r>
              <a:rPr lang="es-MX" sz="1400">
                <a:latin typeface="Arial"/>
                <a:cs typeface="Arial"/>
              </a:rPr>
              <a:t>SCA</a:t>
            </a:r>
            <a:endParaRPr lang="es-ES"/>
          </a:p>
        </p:txBody>
      </p:sp>
      <p:sp>
        <p:nvSpPr>
          <p:cNvPr id="20" name="Marcador de posición de texto 19">
            <a:extLst>
              <a:ext uri="{FF2B5EF4-FFF2-40B4-BE49-F238E27FC236}">
                <a16:creationId xmlns:a16="http://schemas.microsoft.com/office/drawing/2014/main" id="{5F481192-C246-4A6A-8D3F-9EBF56786C13}"/>
              </a:ext>
            </a:extLst>
          </p:cNvPr>
          <p:cNvSpPr>
            <a:spLocks noGrp="1"/>
          </p:cNvSpPr>
          <p:nvPr>
            <p:ph type="body" sz="quarter" idx="19"/>
          </p:nvPr>
        </p:nvSpPr>
        <p:spPr>
          <a:xfrm>
            <a:off x="8354559" y="1839951"/>
            <a:ext cx="3648972" cy="4490384"/>
          </a:xfrm>
        </p:spPr>
        <p:txBody>
          <a:bodyPr vert="horz" lIns="91440" tIns="45720" rIns="91440" bIns="45720" rtlCol="0" anchor="t">
            <a:noAutofit/>
          </a:bodyPr>
          <a:lstStyle/>
          <a:p>
            <a:pPr marL="285750" indent="-285750" algn="l">
              <a:lnSpc>
                <a:spcPct val="113999"/>
              </a:lnSpc>
              <a:buFont typeface="Arial"/>
              <a:buChar char="•"/>
            </a:pPr>
            <a:r>
              <a:rPr lang="es-MX" sz="1600">
                <a:ea typeface="+mn-lt"/>
                <a:cs typeface="+mn-lt"/>
              </a:rPr>
              <a:t>Proporciona visibilidad y comprensión de los componentes de código abierto de su organización (crea una lista de materiales de software).</a:t>
            </a:r>
            <a:endParaRPr lang="es-ES" sz="1600"/>
          </a:p>
          <a:p>
            <a:pPr marL="285750" indent="-285750" algn="l">
              <a:lnSpc>
                <a:spcPct val="113999"/>
              </a:lnSpc>
              <a:buFont typeface="Arial"/>
              <a:buChar char="•"/>
            </a:pPr>
            <a:endParaRPr lang="es-MX" sz="1600">
              <a:ea typeface="+mn-lt"/>
              <a:cs typeface="+mn-lt"/>
            </a:endParaRPr>
          </a:p>
          <a:p>
            <a:pPr marL="285750" indent="-285750" algn="l">
              <a:lnSpc>
                <a:spcPct val="113999"/>
              </a:lnSpc>
              <a:buFont typeface="Arial"/>
              <a:buChar char="•"/>
            </a:pPr>
            <a:r>
              <a:rPr lang="es-MX" sz="1600">
                <a:ea typeface="+mn-lt"/>
                <a:cs typeface="+mn-lt"/>
              </a:rPr>
              <a:t>Automatización de políticas para prevenir problemas de seguridad y licencia.</a:t>
            </a:r>
            <a:endParaRPr lang="es-MX" sz="1600"/>
          </a:p>
          <a:p>
            <a:pPr algn="l">
              <a:lnSpc>
                <a:spcPct val="113999"/>
              </a:lnSpc>
            </a:pPr>
            <a:endParaRPr lang="es-MX" sz="1600">
              <a:ea typeface="+mn-lt"/>
              <a:cs typeface="+mn-lt"/>
            </a:endParaRPr>
          </a:p>
          <a:p>
            <a:pPr>
              <a:lnSpc>
                <a:spcPct val="113999"/>
              </a:lnSpc>
            </a:pPr>
            <a:endParaRPr lang="es-MX"/>
          </a:p>
        </p:txBody>
      </p:sp>
      <p:sp>
        <p:nvSpPr>
          <p:cNvPr id="2" name="Marcador de posición de fecha 1">
            <a:extLst>
              <a:ext uri="{FF2B5EF4-FFF2-40B4-BE49-F238E27FC236}">
                <a16:creationId xmlns:a16="http://schemas.microsoft.com/office/drawing/2014/main" id="{221E6D9A-B739-49DF-93EF-2B5504DA2324}"/>
              </a:ext>
            </a:extLst>
          </p:cNvPr>
          <p:cNvSpPr>
            <a:spLocks noGrp="1"/>
          </p:cNvSpPr>
          <p:nvPr>
            <p:ph type="dt" sz="half" idx="10"/>
          </p:nvPr>
        </p:nvSpPr>
        <p:spPr>
          <a:xfrm>
            <a:off x="838200" y="6356350"/>
            <a:ext cx="2743200" cy="365125"/>
          </a:xfrm>
        </p:spPr>
        <p:txBody>
          <a:bodyPr rtlCol="0"/>
          <a:lstStyle/>
          <a:p>
            <a:pPr rtl="0"/>
            <a:r>
              <a:rPr lang="es-MX"/>
              <a:t>8/06/20XX</a:t>
            </a:r>
          </a:p>
        </p:txBody>
      </p:sp>
    </p:spTree>
    <p:extLst>
      <p:ext uri="{BB962C8B-B14F-4D97-AF65-F5344CB8AC3E}">
        <p14:creationId xmlns:p14="http://schemas.microsoft.com/office/powerpoint/2010/main" val="2378828155"/>
      </p:ext>
    </p:extLst>
  </p:cSld>
  <p:clrMapOvr>
    <a:masterClrMapping/>
  </p:clrMapOvr>
</p:sld>
</file>

<file path=ppt/theme/theme1.xml><?xml version="1.0" encoding="utf-8"?>
<a:theme xmlns:a="http://schemas.openxmlformats.org/drawingml/2006/main" name="Tema de Office">
  <a:themeElements>
    <a:clrScheme name="Custom 24">
      <a:dk1>
        <a:sysClr val="windowText" lastClr="000000"/>
      </a:dk1>
      <a:lt1>
        <a:sysClr val="window" lastClr="FFFFFF"/>
      </a:lt1>
      <a:dk2>
        <a:srgbClr val="44546A"/>
      </a:dk2>
      <a:lt2>
        <a:srgbClr val="E7E6E6"/>
      </a:lt2>
      <a:accent1>
        <a:srgbClr val="7A1380"/>
      </a:accent1>
      <a:accent2>
        <a:srgbClr val="0C1A69"/>
      </a:accent2>
      <a:accent3>
        <a:srgbClr val="F4292E"/>
      </a:accent3>
      <a:accent4>
        <a:srgbClr val="FD49C1"/>
      </a:accent4>
      <a:accent5>
        <a:srgbClr val="15C7C7"/>
      </a:accent5>
      <a:accent6>
        <a:srgbClr val="02DCFA"/>
      </a:accent6>
      <a:hlink>
        <a:srgbClr val="0563C1"/>
      </a:hlink>
      <a:folHlink>
        <a:srgbClr val="954F72"/>
      </a:folHlink>
    </a:clrScheme>
    <a:fontScheme name="Custom 31">
      <a:majorFont>
        <a:latin typeface="Posterama Bold"/>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0456512_TF33781529_Win32" id="{ABFC0701-90B4-43BC-82BB-2D4F89AC5066}" vid="{457DC3FA-26F0-4431-B72E-348099003105}"/>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3fe87573-a9b2-449e-8894-85d0356d81d1"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D8D0A8B133E71948AF080C1A634122D7" ma:contentTypeVersion="10" ma:contentTypeDescription="Crear nuevo documento." ma:contentTypeScope="" ma:versionID="52d2e646318bfa7212cf910e4074831e">
  <xsd:schema xmlns:xsd="http://www.w3.org/2001/XMLSchema" xmlns:xs="http://www.w3.org/2001/XMLSchema" xmlns:p="http://schemas.microsoft.com/office/2006/metadata/properties" xmlns:ns3="0b57413b-5688-46f2-bc24-68c19d487be2" xmlns:ns4="3fe87573-a9b2-449e-8894-85d0356d81d1" targetNamespace="http://schemas.microsoft.com/office/2006/metadata/properties" ma:root="true" ma:fieldsID="b56f324ddf1ba09fdde30506486a09fd" ns3:_="" ns4:_="">
    <xsd:import namespace="0b57413b-5688-46f2-bc24-68c19d487be2"/>
    <xsd:import namespace="3fe87573-a9b2-449e-8894-85d0356d81d1"/>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b57413b-5688-46f2-bc24-68c19d487be2"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internalName="SharedWithDetails" ma:readOnly="true">
      <xsd:simpleType>
        <xsd:restriction base="dms:Note">
          <xsd:maxLength value="255"/>
        </xsd:restriction>
      </xsd:simpleType>
    </xsd:element>
    <xsd:element name="SharingHintHash" ma:index="10" nillable="true" ma:displayName="Hash de la sugerencia para compartir"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fe87573-a9b2-449e-8894-85d0356d81d1"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_activity" ma:index="17"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E89A24D-CD69-45A4-AC93-53B8115AA413}">
  <ds:schemaRefs>
    <ds:schemaRef ds:uri="http://schemas.microsoft.com/sharepoint/v3/contenttype/forms"/>
  </ds:schemaRefs>
</ds:datastoreItem>
</file>

<file path=customXml/itemProps2.xml><?xml version="1.0" encoding="utf-8"?>
<ds:datastoreItem xmlns:ds="http://schemas.openxmlformats.org/officeDocument/2006/customXml" ds:itemID="{81D2FAC4-C1D8-4FBC-AFD8-786609711A54}">
  <ds:schemaRefs>
    <ds:schemaRef ds:uri="http://purl.org/dc/dcmitype/"/>
    <ds:schemaRef ds:uri="http://purl.org/dc/terms/"/>
    <ds:schemaRef ds:uri="http://schemas.microsoft.com/office/infopath/2007/PartnerControls"/>
    <ds:schemaRef ds:uri="3fe87573-a9b2-449e-8894-85d0356d81d1"/>
    <ds:schemaRef ds:uri="0b57413b-5688-46f2-bc24-68c19d487be2"/>
    <ds:schemaRef ds:uri="http://purl.org/dc/elements/1.1/"/>
    <ds:schemaRef ds:uri="http://schemas.microsoft.com/office/2006/documentManagement/types"/>
    <ds:schemaRef ds:uri="http://schemas.microsoft.com/office/2006/metadata/propertie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3CA20F1-1784-4883-80A5-AE2E382938BC}">
  <ds:schemaRefs>
    <ds:schemaRef ds:uri="0b57413b-5688-46f2-bc24-68c19d487be2"/>
    <ds:schemaRef ds:uri="3fe87573-a9b2-449e-8894-85d0356d81d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TM04033921[[fn=Damasco]]</Template>
  <TotalTime>0</TotalTime>
  <Words>644</Words>
  <Application>Microsoft Office PowerPoint</Application>
  <PresentationFormat>Panorámica</PresentationFormat>
  <Paragraphs>55</Paragraphs>
  <Slides>7</Slides>
  <Notes>7</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7</vt:i4>
      </vt:variant>
    </vt:vector>
  </HeadingPairs>
  <TitlesOfParts>
    <vt:vector size="13" baseType="lpstr">
      <vt:lpstr>Arial</vt:lpstr>
      <vt:lpstr>Bierstadt</vt:lpstr>
      <vt:lpstr>Calibri</vt:lpstr>
      <vt:lpstr>Courier New</vt:lpstr>
      <vt:lpstr>Posterama</vt:lpstr>
      <vt:lpstr>Tema de Office</vt:lpstr>
      <vt:lpstr>SEGURIDAD EN APLICACIONES</vt:lpstr>
      <vt:lpstr>¿QUÉ ES?</vt:lpstr>
      <vt:lpstr>¿POR QUÉ ES IMPORTANTE?</vt:lpstr>
      <vt:lpstr>TIPOS de seguridad</vt:lpstr>
      <vt:lpstr>TIPOS de seguridad</vt:lpstr>
      <vt:lpstr>Herramientas de seguridad</vt:lpstr>
      <vt:lpstr>ventajas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lanzamiento</dc:title>
  <dc:creator>Kevin Panes</dc:creator>
  <cp:lastModifiedBy>PANES LANDA KEVIN OSVALDO</cp:lastModifiedBy>
  <cp:revision>1</cp:revision>
  <dcterms:created xsi:type="dcterms:W3CDTF">2023-05-17T16:28:02Z</dcterms:created>
  <dcterms:modified xsi:type="dcterms:W3CDTF">2023-05-17T18:59:45Z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0x010100D8D0A8B133E71948AF080C1A634122D7</vt:lpwstr>
  </property>
</Properties>
</file>